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Architects Daughter"/>
      <p:regular r:id="rId31"/>
    </p:embeddedFont>
    <p:embeddedFont>
      <p:font typeface="Corbel"/>
      <p:regular r:id="rId32"/>
      <p:bold r:id="rId33"/>
      <p:italic r:id="rId34"/>
      <p:boldItalic r:id="rId35"/>
    </p:embeddedFont>
    <p:embeddedFont>
      <p:font typeface="Indie Flower"/>
      <p:regular r:id="rId36"/>
    </p:embeddedFont>
    <p:embeddedFont>
      <p:font typeface="Palatino Linotype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7FF171-FBDB-4DAD-BD2F-EF5A12575BCD}">
  <a:tblStyle styleId="{8B7FF171-FBDB-4DAD-BD2F-EF5A12575B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alatinoLinotype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chitectsDaughter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Corbel-bold.fntdata"/><Relationship Id="rId10" Type="http://schemas.openxmlformats.org/officeDocument/2006/relationships/slide" Target="slides/slide4.xml"/><Relationship Id="rId32" Type="http://schemas.openxmlformats.org/officeDocument/2006/relationships/font" Target="fonts/Corbel-regular.fntdata"/><Relationship Id="rId13" Type="http://schemas.openxmlformats.org/officeDocument/2006/relationships/slide" Target="slides/slide7.xml"/><Relationship Id="rId35" Type="http://schemas.openxmlformats.org/officeDocument/2006/relationships/font" Target="fonts/Corbel-boldItalic.fntdata"/><Relationship Id="rId12" Type="http://schemas.openxmlformats.org/officeDocument/2006/relationships/slide" Target="slides/slide6.xml"/><Relationship Id="rId34" Type="http://schemas.openxmlformats.org/officeDocument/2006/relationships/font" Target="fonts/Corbel-italic.fntdata"/><Relationship Id="rId15" Type="http://schemas.openxmlformats.org/officeDocument/2006/relationships/slide" Target="slides/slide9.xml"/><Relationship Id="rId37" Type="http://schemas.openxmlformats.org/officeDocument/2006/relationships/font" Target="fonts/PalatinoLinotype-regular.fntdata"/><Relationship Id="rId14" Type="http://schemas.openxmlformats.org/officeDocument/2006/relationships/slide" Target="slides/slide8.xml"/><Relationship Id="rId36" Type="http://schemas.openxmlformats.org/officeDocument/2006/relationships/font" Target="fonts/IndieFlower-regular.fntdata"/><Relationship Id="rId17" Type="http://schemas.openxmlformats.org/officeDocument/2006/relationships/slide" Target="slides/slide11.xml"/><Relationship Id="rId39" Type="http://schemas.openxmlformats.org/officeDocument/2006/relationships/font" Target="fonts/PalatinoLinotype-italic.fntdata"/><Relationship Id="rId16" Type="http://schemas.openxmlformats.org/officeDocument/2006/relationships/slide" Target="slides/slide10.xml"/><Relationship Id="rId38" Type="http://schemas.openxmlformats.org/officeDocument/2006/relationships/font" Target="fonts/PalatinoLinotype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f33be5b95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f33be5b95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2f33be5b95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2f33be5b95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f33be5b95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f33be5b95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2f33be5b95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2f33be5b95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2f33be5b95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2f33be5b95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2f33be5b95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2f33be5b95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2f33be5b95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2f33be5b95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2f33be5b95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2f33be5b95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f33be5b95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7" name="Google Shape;1527;g2f33be5b95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2f33be5b95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2f33be5b95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2152ea61b57_0_1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2152ea61b57_0_1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2f33be5b95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2f33be5b95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2f33be5b95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2f33be5b95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2f33be5b95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2f33be5b95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2f5d79675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2f5d79675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2f33be5b95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" name="Google Shape;1597;g2f33be5b95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2152ea61b57_0_1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2152ea61b57_0_1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2152ea61b57_0_1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2152ea61b57_0_1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2f33be5b95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2f33be5b9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2f33be5b95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2f33be5b95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2f33be5b95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2f33be5b95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2f33be5b95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2f33be5b95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2f33be5b95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2f33be5b95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2107" y="1428750"/>
            <a:ext cx="6859800" cy="200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100"/>
              <a:buFont typeface="Arial Rounded"/>
              <a:buNone/>
              <a:defRPr b="1" sz="4100">
                <a:solidFill>
                  <a:srgbClr val="FFFF00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2107" y="3829050"/>
            <a:ext cx="68598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Indie Flower"/>
              <a:buNone/>
              <a:defRPr b="1" sz="33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None/>
              <a:defRPr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/>
        </p:txBody>
      </p:sp>
      <p:grpSp>
        <p:nvGrpSpPr>
          <p:cNvPr id="14" name="Google Shape;14;p2"/>
          <p:cNvGrpSpPr/>
          <p:nvPr/>
        </p:nvGrpSpPr>
        <p:grpSpPr>
          <a:xfrm>
            <a:off x="1188926" y="3543276"/>
            <a:ext cx="6475875" cy="48005"/>
            <a:chOff x="-4110038" y="2703513"/>
            <a:chExt cx="17394239" cy="160336"/>
          </a:xfrm>
        </p:grpSpPr>
        <p:sp>
          <p:nvSpPr>
            <p:cNvPr id="15" name="Google Shape;15;p2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962" y="2809875"/>
              <a:ext cx="1911349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4110038" y="2703513"/>
              <a:ext cx="16486192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87325" y="2714625"/>
              <a:ext cx="1925637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0" name="Google Shape;1220;p11"/>
          <p:cNvGrpSpPr/>
          <p:nvPr/>
        </p:nvGrpSpPr>
        <p:grpSpPr>
          <a:xfrm>
            <a:off x="1142114" y="1135856"/>
            <a:ext cx="7929295" cy="48006"/>
            <a:chOff x="1522413" y="1514475"/>
            <a:chExt cx="10569575" cy="64008"/>
          </a:xfrm>
        </p:grpSpPr>
        <p:sp>
          <p:nvSpPr>
            <p:cNvPr id="1221" name="Google Shape;1221;p11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2" name="Google Shape;1222;p11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3" name="Google Shape;1223;p11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5" name="Google Shape;1225;p11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6" name="Google Shape;1226;p11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7" name="Google Shape;1237;p11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8" name="Google Shape;1238;p11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4" name="Google Shape;1244;p11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5" name="Google Shape;1245;p11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9" name="Google Shape;1249;p11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0" name="Google Shape;1250;p11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6" name="Google Shape;1256;p11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7" name="Google Shape;1257;p11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1" name="Google Shape;1261;p11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2" name="Google Shape;1262;p11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6" name="Google Shape;1266;p11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7" name="Google Shape;1267;p11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9" name="Google Shape;1269;p11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0" name="Google Shape;1270;p11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1" name="Google Shape;1271;p11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2" name="Google Shape;1272;p11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3" name="Google Shape;1273;p11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4" name="Google Shape;1274;p11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5" name="Google Shape;1275;p11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6" name="Google Shape;1276;p11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7" name="Google Shape;1277;p11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8" name="Google Shape;1278;p11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9" name="Google Shape;1279;p11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0" name="Google Shape;1280;p11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1" name="Google Shape;1281;p11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2" name="Google Shape;1282;p11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3" name="Google Shape;1283;p11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4" name="Google Shape;1284;p11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5" name="Google Shape;1285;p11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6" name="Google Shape;1286;p11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7" name="Google Shape;1287;p11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8" name="Google Shape;1288;p11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9" name="Google Shape;1289;p11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0" name="Google Shape;1290;p11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1" name="Google Shape;1291;p11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2" name="Google Shape;1292;p11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3" name="Google Shape;1293;p11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4" name="Google Shape;1294;p11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295" name="Google Shape;1295;p11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6" name="Google Shape;1296;p11"/>
          <p:cNvSpPr txBox="1"/>
          <p:nvPr>
            <p:ph idx="1" type="body"/>
          </p:nvPr>
        </p:nvSpPr>
        <p:spPr>
          <a:xfrm rot="5400000">
            <a:off x="2971794" y="-400950"/>
            <a:ext cx="3200400" cy="6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9pPr>
          </a:lstStyle>
          <a:p/>
        </p:txBody>
      </p:sp>
      <p:sp>
        <p:nvSpPr>
          <p:cNvPr id="1297" name="Google Shape;1297;p11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8" name="Google Shape;1298;p11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9" name="Google Shape;1299;p11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1" name="Google Shape;1301;p12"/>
          <p:cNvGrpSpPr/>
          <p:nvPr/>
        </p:nvGrpSpPr>
        <p:grpSpPr>
          <a:xfrm rot="5400000">
            <a:off x="5150165" y="2604586"/>
            <a:ext cx="4869403" cy="48019"/>
            <a:chOff x="1522413" y="1514475"/>
            <a:chExt cx="10569575" cy="64008"/>
          </a:xfrm>
        </p:grpSpPr>
        <p:sp>
          <p:nvSpPr>
            <p:cNvPr id="1302" name="Google Shape;1302;p12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3" name="Google Shape;1303;p12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4" name="Google Shape;1304;p12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5" name="Google Shape;1305;p12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6" name="Google Shape;1306;p12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7" name="Google Shape;1307;p12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8" name="Google Shape;1308;p12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9" name="Google Shape;1309;p12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0" name="Google Shape;1310;p12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1" name="Google Shape;1311;p12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2" name="Google Shape;1312;p12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3" name="Google Shape;1313;p12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4" name="Google Shape;1314;p12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5" name="Google Shape;1315;p12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6" name="Google Shape;1316;p12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7" name="Google Shape;1317;p12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8" name="Google Shape;1318;p12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9" name="Google Shape;1319;p12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0" name="Google Shape;1320;p12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1" name="Google Shape;1321;p12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2" name="Google Shape;1322;p12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3" name="Google Shape;1323;p12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4" name="Google Shape;1324;p12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5" name="Google Shape;1325;p12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6" name="Google Shape;1326;p12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7" name="Google Shape;1327;p12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8" name="Google Shape;1328;p12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9" name="Google Shape;1329;p12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0" name="Google Shape;1330;p12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1" name="Google Shape;1331;p12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2" name="Google Shape;1332;p12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3" name="Google Shape;1333;p12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4" name="Google Shape;1334;p12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5" name="Google Shape;1335;p12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6" name="Google Shape;1336;p12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7" name="Google Shape;1337;p12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8" name="Google Shape;1338;p12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9" name="Google Shape;1339;p12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0" name="Google Shape;1340;p12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1" name="Google Shape;1341;p12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2" name="Google Shape;1342;p12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3" name="Google Shape;1343;p12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4" name="Google Shape;1344;p12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5" name="Google Shape;1345;p12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6" name="Google Shape;1346;p12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7" name="Google Shape;1347;p12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8" name="Google Shape;1348;p12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9" name="Google Shape;1349;p12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0" name="Google Shape;1350;p12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1" name="Google Shape;1351;p12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2" name="Google Shape;1352;p12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3" name="Google Shape;1353;p12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4" name="Google Shape;1354;p12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5" name="Google Shape;1355;p12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6" name="Google Shape;1356;p12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7" name="Google Shape;1357;p12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8" name="Google Shape;1358;p12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9" name="Google Shape;1359;p12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0" name="Google Shape;1360;p12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1" name="Google Shape;1361;p12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2" name="Google Shape;1362;p12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3" name="Google Shape;1363;p12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4" name="Google Shape;1364;p12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5" name="Google Shape;1365;p12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6" name="Google Shape;1366;p12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7" name="Google Shape;1367;p12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8" name="Google Shape;1368;p12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9" name="Google Shape;1369;p12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0" name="Google Shape;1370;p12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1" name="Google Shape;1371;p12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2" name="Google Shape;1372;p12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3" name="Google Shape;1373;p12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4" name="Google Shape;1374;p12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5" name="Google Shape;1375;p12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76" name="Google Shape;1376;p12"/>
          <p:cNvSpPr txBox="1"/>
          <p:nvPr>
            <p:ph type="title"/>
          </p:nvPr>
        </p:nvSpPr>
        <p:spPr>
          <a:xfrm rot="5400000">
            <a:off x="6074601" y="1904579"/>
            <a:ext cx="44262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7" name="Google Shape;1377;p12"/>
          <p:cNvSpPr txBox="1"/>
          <p:nvPr>
            <p:ph idx="1" type="body"/>
          </p:nvPr>
        </p:nvSpPr>
        <p:spPr>
          <a:xfrm rot="5400000">
            <a:off x="1674115" y="-1009640"/>
            <a:ext cx="4423800" cy="6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–"/>
              <a:defRPr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/>
            </a:lvl9pPr>
          </a:lstStyle>
          <a:p/>
        </p:txBody>
      </p:sp>
      <p:sp>
        <p:nvSpPr>
          <p:cNvPr id="1378" name="Google Shape;1378;p12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9" name="Google Shape;1379;p12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0" name="Google Shape;1380;p12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>
            <a:off x="1188926" y="3543276"/>
            <a:ext cx="6475875" cy="48005"/>
            <a:chOff x="-4110038" y="2703513"/>
            <a:chExt cx="17394239" cy="160336"/>
          </a:xfrm>
        </p:grpSpPr>
        <p:sp>
          <p:nvSpPr>
            <p:cNvPr id="140" name="Google Shape;140;p3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15962" y="2809875"/>
              <a:ext cx="1911349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-4110038" y="2703513"/>
              <a:ext cx="16486192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87325" y="2714625"/>
              <a:ext cx="1925637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263" name="Google Shape;263;p3"/>
          <p:cNvSpPr txBox="1"/>
          <p:nvPr>
            <p:ph type="title"/>
          </p:nvPr>
        </p:nvSpPr>
        <p:spPr>
          <a:xfrm>
            <a:off x="1142107" y="1428750"/>
            <a:ext cx="6859800" cy="200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nsolas"/>
              <a:buNone/>
              <a:defRPr b="0" sz="33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4" name="Google Shape;264;p3"/>
          <p:cNvSpPr txBox="1"/>
          <p:nvPr>
            <p:ph idx="1" type="body"/>
          </p:nvPr>
        </p:nvSpPr>
        <p:spPr>
          <a:xfrm>
            <a:off x="1142107" y="3826894"/>
            <a:ext cx="6859800" cy="8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3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6" name="Google Shape;266;p3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0" name="Google Shape;270;p4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1" name="Google Shape;271;p4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5"/>
          <p:cNvGrpSpPr/>
          <p:nvPr/>
        </p:nvGrpSpPr>
        <p:grpSpPr>
          <a:xfrm>
            <a:off x="1142114" y="1135856"/>
            <a:ext cx="7929295" cy="48006"/>
            <a:chOff x="1522413" y="1514475"/>
            <a:chExt cx="10569575" cy="64008"/>
          </a:xfrm>
        </p:grpSpPr>
        <p:sp>
          <p:nvSpPr>
            <p:cNvPr id="274" name="Google Shape;274;p5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48" name="Google Shape;348;p5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300"/>
              <a:buFont typeface="Architects Daughter"/>
              <a:buNone/>
              <a:defRPr b="1" sz="3300">
                <a:solidFill>
                  <a:srgbClr val="FFFF00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9" name="Google Shape;349;p5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0" name="Google Shape;350;p5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1" name="Google Shape;351;p5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6"/>
          <p:cNvGrpSpPr/>
          <p:nvPr/>
        </p:nvGrpSpPr>
        <p:grpSpPr>
          <a:xfrm>
            <a:off x="1142114" y="1135856"/>
            <a:ext cx="7929295" cy="48006"/>
            <a:chOff x="1522413" y="1514475"/>
            <a:chExt cx="10569575" cy="64008"/>
          </a:xfrm>
        </p:grpSpPr>
        <p:sp>
          <p:nvSpPr>
            <p:cNvPr id="354" name="Google Shape;354;p6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4" name="Google Shape;374;p6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5" name="Google Shape;375;p6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7" name="Google Shape;377;p6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1" name="Google Shape;381;p6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428" name="Google Shape;428;p6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3400">
                <a:solidFill>
                  <a:srgbClr val="FFFF00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9" name="Google Shape;429;p6"/>
          <p:cNvSpPr txBox="1"/>
          <p:nvPr>
            <p:ph idx="1" type="body"/>
          </p:nvPr>
        </p:nvSpPr>
        <p:spPr>
          <a:xfrm>
            <a:off x="1142108" y="1428750"/>
            <a:ext cx="6859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die Flower"/>
              <a:buChar char="▪"/>
              <a:defRPr>
                <a:latin typeface="Indie Flower"/>
                <a:ea typeface="Indie Flower"/>
                <a:cs typeface="Indie Flower"/>
                <a:sym typeface="Indie Flower"/>
              </a:defRPr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die Flower"/>
              <a:buChar char="–"/>
              <a:defRPr>
                <a:latin typeface="Indie Flower"/>
                <a:ea typeface="Indie Flower"/>
                <a:cs typeface="Indie Flower"/>
                <a:sym typeface="Indie Flower"/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die Flower"/>
              <a:buChar char="▪"/>
              <a:defRPr>
                <a:latin typeface="Indie Flower"/>
                <a:ea typeface="Indie Flower"/>
                <a:cs typeface="Indie Flower"/>
                <a:sym typeface="Indie Flower"/>
              </a:defRPr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–"/>
              <a:defRPr>
                <a:latin typeface="Indie Flower"/>
                <a:ea typeface="Indie Flower"/>
                <a:cs typeface="Indie Flower"/>
                <a:sym typeface="Indie Flower"/>
              </a:defRPr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▪"/>
              <a:defRPr>
                <a:latin typeface="Indie Flower"/>
                <a:ea typeface="Indie Flower"/>
                <a:cs typeface="Indie Flower"/>
                <a:sym typeface="Indie Flower"/>
              </a:defRPr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–"/>
              <a:defRPr>
                <a:latin typeface="Indie Flower"/>
                <a:ea typeface="Indie Flower"/>
                <a:cs typeface="Indie Flower"/>
                <a:sym typeface="Indie Flower"/>
              </a:defRPr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▪"/>
              <a:defRPr>
                <a:latin typeface="Indie Flower"/>
                <a:ea typeface="Indie Flower"/>
                <a:cs typeface="Indie Flower"/>
                <a:sym typeface="Indie Flower"/>
              </a:defRPr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–"/>
              <a:defRPr>
                <a:latin typeface="Indie Flower"/>
                <a:ea typeface="Indie Flower"/>
                <a:cs typeface="Indie Flower"/>
                <a:sym typeface="Indie Flower"/>
              </a:defRPr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die Flower"/>
              <a:buChar char="▪"/>
              <a:defRPr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/>
        </p:txBody>
      </p:sp>
      <p:sp>
        <p:nvSpPr>
          <p:cNvPr id="430" name="Google Shape;430;p6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1" name="Google Shape;431;p6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2" name="Google Shape;432;p6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7"/>
          <p:cNvGrpSpPr/>
          <p:nvPr/>
        </p:nvGrpSpPr>
        <p:grpSpPr>
          <a:xfrm>
            <a:off x="1142114" y="1135856"/>
            <a:ext cx="7929295" cy="48006"/>
            <a:chOff x="1522413" y="1514475"/>
            <a:chExt cx="10569575" cy="64008"/>
          </a:xfrm>
        </p:grpSpPr>
        <p:sp>
          <p:nvSpPr>
            <p:cNvPr id="435" name="Google Shape;435;p7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509" name="Google Shape;509;p7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0" name="Google Shape;510;p7"/>
          <p:cNvSpPr txBox="1"/>
          <p:nvPr>
            <p:ph idx="1" type="body"/>
          </p:nvPr>
        </p:nvSpPr>
        <p:spPr>
          <a:xfrm>
            <a:off x="1142107" y="1428750"/>
            <a:ext cx="3315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9pPr>
          </a:lstStyle>
          <a:p/>
        </p:txBody>
      </p:sp>
      <p:sp>
        <p:nvSpPr>
          <p:cNvPr id="511" name="Google Shape;511;p7"/>
          <p:cNvSpPr txBox="1"/>
          <p:nvPr>
            <p:ph idx="2" type="body"/>
          </p:nvPr>
        </p:nvSpPr>
        <p:spPr>
          <a:xfrm>
            <a:off x="4686332" y="1428750"/>
            <a:ext cx="3315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9pPr>
          </a:lstStyle>
          <a:p/>
        </p:txBody>
      </p:sp>
      <p:sp>
        <p:nvSpPr>
          <p:cNvPr id="512" name="Google Shape;512;p7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3" name="Google Shape;513;p7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4" name="Google Shape;514;p7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8"/>
          <p:cNvGrpSpPr/>
          <p:nvPr/>
        </p:nvGrpSpPr>
        <p:grpSpPr>
          <a:xfrm>
            <a:off x="1142114" y="1135856"/>
            <a:ext cx="7929295" cy="48006"/>
            <a:chOff x="1522413" y="1514475"/>
            <a:chExt cx="10569575" cy="64008"/>
          </a:xfrm>
        </p:grpSpPr>
        <p:sp>
          <p:nvSpPr>
            <p:cNvPr id="517" name="Google Shape;517;p8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4" name="Google Shape;544;p8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7" name="Google Shape;557;p8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8" name="Google Shape;558;p8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1562100" y="1514475"/>
              <a:ext cx="9563103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591" name="Google Shape;591;p8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nsola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2" name="Google Shape;592;p8"/>
          <p:cNvSpPr txBox="1"/>
          <p:nvPr>
            <p:ph idx="1" type="body"/>
          </p:nvPr>
        </p:nvSpPr>
        <p:spPr>
          <a:xfrm>
            <a:off x="1142107" y="1428750"/>
            <a:ext cx="3313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93" name="Google Shape;593;p8"/>
          <p:cNvSpPr txBox="1"/>
          <p:nvPr>
            <p:ph idx="2" type="body"/>
          </p:nvPr>
        </p:nvSpPr>
        <p:spPr>
          <a:xfrm>
            <a:off x="1142107" y="2114549"/>
            <a:ext cx="33132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9pPr>
          </a:lstStyle>
          <a:p/>
        </p:txBody>
      </p:sp>
      <p:sp>
        <p:nvSpPr>
          <p:cNvPr id="594" name="Google Shape;594;p8"/>
          <p:cNvSpPr txBox="1"/>
          <p:nvPr>
            <p:ph idx="3" type="body"/>
          </p:nvPr>
        </p:nvSpPr>
        <p:spPr>
          <a:xfrm>
            <a:off x="4688616" y="1428750"/>
            <a:ext cx="3313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95" name="Google Shape;595;p8"/>
          <p:cNvSpPr txBox="1"/>
          <p:nvPr>
            <p:ph idx="4" type="body"/>
          </p:nvPr>
        </p:nvSpPr>
        <p:spPr>
          <a:xfrm>
            <a:off x="4688616" y="2114549"/>
            <a:ext cx="33132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9pPr>
          </a:lstStyle>
          <a:p/>
        </p:txBody>
      </p:sp>
      <p:sp>
        <p:nvSpPr>
          <p:cNvPr id="596" name="Google Shape;596;p8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7" name="Google Shape;597;p8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8" name="Google Shape;598;p8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9"/>
          <p:cNvGrpSpPr/>
          <p:nvPr/>
        </p:nvGrpSpPr>
        <p:grpSpPr>
          <a:xfrm>
            <a:off x="3314255" y="1223109"/>
            <a:ext cx="4719546" cy="3431928"/>
            <a:chOff x="4417828" y="1630812"/>
            <a:chExt cx="6291050" cy="4575904"/>
          </a:xfrm>
        </p:grpSpPr>
        <p:grpSp>
          <p:nvGrpSpPr>
            <p:cNvPr id="601" name="Google Shape;601;p9"/>
            <p:cNvGrpSpPr/>
            <p:nvPr/>
          </p:nvGrpSpPr>
          <p:grpSpPr>
            <a:xfrm>
              <a:off x="5414578" y="1630812"/>
              <a:ext cx="5294300" cy="4114736"/>
              <a:chOff x="3310642" y="716537"/>
              <a:chExt cx="5294300" cy="4114736"/>
            </a:xfrm>
          </p:grpSpPr>
          <p:grpSp>
            <p:nvGrpSpPr>
              <p:cNvPr id="602" name="Google Shape;602;p9"/>
              <p:cNvGrpSpPr/>
              <p:nvPr/>
            </p:nvGrpSpPr>
            <p:grpSpPr>
              <a:xfrm flipH="1">
                <a:off x="3310642" y="737903"/>
                <a:ext cx="5294300" cy="54861"/>
                <a:chOff x="1522413" y="1514475"/>
                <a:chExt cx="10569575" cy="64008"/>
              </a:xfrm>
            </p:grpSpPr>
            <p:sp>
              <p:nvSpPr>
                <p:cNvPr id="603" name="Google Shape;603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4" name="Google Shape;604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5" name="Google Shape;605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6" name="Google Shape;606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7" name="Google Shape;607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8" name="Google Shape;608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9" name="Google Shape;609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0" name="Google Shape;610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1" name="Google Shape;611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2" name="Google Shape;612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3" name="Google Shape;613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4" name="Google Shape;614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5" name="Google Shape;615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6" name="Google Shape;616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7" name="Google Shape;617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8" name="Google Shape;618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9" name="Google Shape;619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0" name="Google Shape;620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1" name="Google Shape;621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2" name="Google Shape;622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3" name="Google Shape;623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4" name="Google Shape;624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5" name="Google Shape;625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6" name="Google Shape;626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7" name="Google Shape;627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8" name="Google Shape;628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9" name="Google Shape;629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0" name="Google Shape;630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1" name="Google Shape;631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2" name="Google Shape;632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3" name="Google Shape;633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4" name="Google Shape;634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5" name="Google Shape;635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6" name="Google Shape;636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7" name="Google Shape;637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8" name="Google Shape;638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9" name="Google Shape;639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0" name="Google Shape;640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1" name="Google Shape;641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2" name="Google Shape;642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3" name="Google Shape;643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4" name="Google Shape;644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5" name="Google Shape;645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6" name="Google Shape;646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7" name="Google Shape;647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8" name="Google Shape;648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9" name="Google Shape;649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0" name="Google Shape;650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1" name="Google Shape;651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2" name="Google Shape;652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3" name="Google Shape;653;p9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4" name="Google Shape;654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5" name="Google Shape;655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6" name="Google Shape;656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7" name="Google Shape;657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8" name="Google Shape;658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9" name="Google Shape;659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0" name="Google Shape;660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1" name="Google Shape;661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2" name="Google Shape;662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3" name="Google Shape;663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4" name="Google Shape;664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5" name="Google Shape;665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6" name="Google Shape;666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7" name="Google Shape;667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8" name="Google Shape;668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9" name="Google Shape;669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0" name="Google Shape;670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1" name="Google Shape;671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2" name="Google Shape;672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3" name="Google Shape;673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4" name="Google Shape;674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5" name="Google Shape;675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6" name="Google Shape;676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677" name="Google Shape;677;p9"/>
              <p:cNvGrpSpPr/>
              <p:nvPr/>
            </p:nvGrpSpPr>
            <p:grpSpPr>
              <a:xfrm flipH="1" rot="-5400000">
                <a:off x="6492217" y="2755617"/>
                <a:ext cx="4114736" cy="36574"/>
                <a:chOff x="1522413" y="1514475"/>
                <a:chExt cx="10569575" cy="64008"/>
              </a:xfrm>
            </p:grpSpPr>
            <p:sp>
              <p:nvSpPr>
                <p:cNvPr id="678" name="Google Shape;678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9" name="Google Shape;679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0" name="Google Shape;680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1" name="Google Shape;681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2" name="Google Shape;682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3" name="Google Shape;683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4" name="Google Shape;684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5" name="Google Shape;685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6" name="Google Shape;686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7" name="Google Shape;687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8" name="Google Shape;688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9" name="Google Shape;689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0" name="Google Shape;690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1" name="Google Shape;691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2" name="Google Shape;692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3" name="Google Shape;693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4" name="Google Shape;694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5" name="Google Shape;695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6" name="Google Shape;696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7" name="Google Shape;697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8" name="Google Shape;698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9" name="Google Shape;699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0" name="Google Shape;700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1" name="Google Shape;701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2" name="Google Shape;702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3" name="Google Shape;703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4" name="Google Shape;704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5" name="Google Shape;705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6" name="Google Shape;706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7" name="Google Shape;707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8" name="Google Shape;708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9" name="Google Shape;709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0" name="Google Shape;710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1" name="Google Shape;711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2" name="Google Shape;712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3" name="Google Shape;713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4" name="Google Shape;714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5" name="Google Shape;715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6" name="Google Shape;716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7" name="Google Shape;717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8" name="Google Shape;718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9" name="Google Shape;719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0" name="Google Shape;720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1" name="Google Shape;721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2" name="Google Shape;722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3" name="Google Shape;723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4" name="Google Shape;724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5" name="Google Shape;725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6" name="Google Shape;726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7" name="Google Shape;727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8" name="Google Shape;728;p9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9" name="Google Shape;729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0" name="Google Shape;730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1" name="Google Shape;731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2" name="Google Shape;732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3" name="Google Shape;733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4" name="Google Shape;734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5" name="Google Shape;735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6" name="Google Shape;736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7" name="Google Shape;737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8" name="Google Shape;738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9" name="Google Shape;739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0" name="Google Shape;740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1" name="Google Shape;741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2" name="Google Shape;742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3" name="Google Shape;743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4" name="Google Shape;744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5" name="Google Shape;745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6" name="Google Shape;746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7" name="Google Shape;747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8" name="Google Shape;748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9" name="Google Shape;749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0" name="Google Shape;750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1" name="Google Shape;751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752" name="Google Shape;752;p9"/>
            <p:cNvGrpSpPr/>
            <p:nvPr/>
          </p:nvGrpSpPr>
          <p:grpSpPr>
            <a:xfrm rot="10800000">
              <a:off x="4417828" y="2091980"/>
              <a:ext cx="5294300" cy="4114736"/>
              <a:chOff x="3310642" y="716537"/>
              <a:chExt cx="5294300" cy="4114736"/>
            </a:xfrm>
          </p:grpSpPr>
          <p:grpSp>
            <p:nvGrpSpPr>
              <p:cNvPr id="753" name="Google Shape;753;p9"/>
              <p:cNvGrpSpPr/>
              <p:nvPr/>
            </p:nvGrpSpPr>
            <p:grpSpPr>
              <a:xfrm flipH="1">
                <a:off x="3310642" y="737903"/>
                <a:ext cx="5294300" cy="54861"/>
                <a:chOff x="1522413" y="1514475"/>
                <a:chExt cx="10569575" cy="64008"/>
              </a:xfrm>
            </p:grpSpPr>
            <p:sp>
              <p:nvSpPr>
                <p:cNvPr id="754" name="Google Shape;754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5" name="Google Shape;755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6" name="Google Shape;756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7" name="Google Shape;757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8" name="Google Shape;758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9" name="Google Shape;759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0" name="Google Shape;760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1" name="Google Shape;761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2" name="Google Shape;762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3" name="Google Shape;763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4" name="Google Shape;764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5" name="Google Shape;765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6" name="Google Shape;766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7" name="Google Shape;767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8" name="Google Shape;768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9" name="Google Shape;769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0" name="Google Shape;770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1" name="Google Shape;771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2" name="Google Shape;772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3" name="Google Shape;773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4" name="Google Shape;774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5" name="Google Shape;775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6" name="Google Shape;776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7" name="Google Shape;777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8" name="Google Shape;778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9" name="Google Shape;779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0" name="Google Shape;780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1" name="Google Shape;781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2" name="Google Shape;782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3" name="Google Shape;783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4" name="Google Shape;784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5" name="Google Shape;785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6" name="Google Shape;786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7" name="Google Shape;787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8" name="Google Shape;788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9" name="Google Shape;789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0" name="Google Shape;790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1" name="Google Shape;791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2" name="Google Shape;792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3" name="Google Shape;793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4" name="Google Shape;794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5" name="Google Shape;795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6" name="Google Shape;796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7" name="Google Shape;797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8" name="Google Shape;798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9" name="Google Shape;799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0" name="Google Shape;800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1" name="Google Shape;801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2" name="Google Shape;802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3" name="Google Shape;803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4" name="Google Shape;804;p9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5" name="Google Shape;805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6" name="Google Shape;806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7" name="Google Shape;807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8" name="Google Shape;808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9" name="Google Shape;809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0" name="Google Shape;810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1" name="Google Shape;811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2" name="Google Shape;812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3" name="Google Shape;813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4" name="Google Shape;814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5" name="Google Shape;815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6" name="Google Shape;816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7" name="Google Shape;817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8" name="Google Shape;818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9" name="Google Shape;819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0" name="Google Shape;820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1" name="Google Shape;821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2" name="Google Shape;822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3" name="Google Shape;823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4" name="Google Shape;824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5" name="Google Shape;825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6" name="Google Shape;826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7" name="Google Shape;827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828" name="Google Shape;828;p9"/>
              <p:cNvGrpSpPr/>
              <p:nvPr/>
            </p:nvGrpSpPr>
            <p:grpSpPr>
              <a:xfrm flipH="1" rot="-5400000">
                <a:off x="6492217" y="2755617"/>
                <a:ext cx="4114736" cy="36574"/>
                <a:chOff x="1522413" y="1514475"/>
                <a:chExt cx="10569575" cy="64008"/>
              </a:xfrm>
            </p:grpSpPr>
            <p:sp>
              <p:nvSpPr>
                <p:cNvPr id="829" name="Google Shape;829;p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0" name="Google Shape;830;p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1" name="Google Shape;831;p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2" name="Google Shape;832;p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3" name="Google Shape;833;p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4" name="Google Shape;834;p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5" name="Google Shape;835;p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6" name="Google Shape;836;p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7" name="Google Shape;837;p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8" name="Google Shape;838;p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9" name="Google Shape;839;p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0" name="Google Shape;840;p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1" name="Google Shape;841;p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2" name="Google Shape;842;p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3" name="Google Shape;843;p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4" name="Google Shape;844;p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5" name="Google Shape;845;p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6" name="Google Shape;846;p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7" name="Google Shape;847;p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8" name="Google Shape;848;p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9" name="Google Shape;849;p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0" name="Google Shape;850;p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1" name="Google Shape;851;p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2" name="Google Shape;852;p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3" name="Google Shape;853;p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4" name="Google Shape;854;p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5" name="Google Shape;855;p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6" name="Google Shape;856;p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7" name="Google Shape;857;p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8" name="Google Shape;858;p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9" name="Google Shape;859;p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0" name="Google Shape;860;p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1" name="Google Shape;861;p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2" name="Google Shape;862;p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3" name="Google Shape;863;p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4" name="Google Shape;864;p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5" name="Google Shape;865;p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6" name="Google Shape;866;p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7" name="Google Shape;867;p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8" name="Google Shape;868;p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9" name="Google Shape;869;p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0" name="Google Shape;870;p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1" name="Google Shape;871;p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2" name="Google Shape;872;p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3" name="Google Shape;873;p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4" name="Google Shape;874;p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5" name="Google Shape;875;p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6" name="Google Shape;876;p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7" name="Google Shape;877;p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8" name="Google Shape;878;p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9" name="Google Shape;879;p9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0" name="Google Shape;880;p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1" name="Google Shape;881;p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2" name="Google Shape;882;p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3" name="Google Shape;883;p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4" name="Google Shape;884;p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5" name="Google Shape;885;p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6" name="Google Shape;886;p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7" name="Google Shape;887;p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8" name="Google Shape;888;p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9" name="Google Shape;889;p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0" name="Google Shape;890;p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1" name="Google Shape;891;p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2" name="Google Shape;892;p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3" name="Google Shape;893;p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4" name="Google Shape;894;p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5" name="Google Shape;895;p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6" name="Google Shape;896;p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7" name="Google Shape;897;p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8" name="Google Shape;898;p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9" name="Google Shape;899;p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0" name="Google Shape;900;p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1" name="Google Shape;901;p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2" name="Google Shape;902;p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903" name="Google Shape;903;p9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nsolas"/>
              <a:buNone/>
              <a:defRPr b="0"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4" name="Google Shape;904;p9"/>
          <p:cNvSpPr txBox="1"/>
          <p:nvPr>
            <p:ph idx="1" type="body"/>
          </p:nvPr>
        </p:nvSpPr>
        <p:spPr>
          <a:xfrm>
            <a:off x="3533437" y="1428750"/>
            <a:ext cx="4253100" cy="30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Char char="–"/>
              <a:defRPr sz="15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▪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▪"/>
              <a:defRPr sz="1200"/>
            </a:lvl9pPr>
          </a:lstStyle>
          <a:p/>
        </p:txBody>
      </p:sp>
      <p:sp>
        <p:nvSpPr>
          <p:cNvPr id="905" name="Google Shape;905;p9"/>
          <p:cNvSpPr txBox="1"/>
          <p:nvPr>
            <p:ph idx="2" type="body"/>
          </p:nvPr>
        </p:nvSpPr>
        <p:spPr>
          <a:xfrm>
            <a:off x="1142107" y="2571750"/>
            <a:ext cx="205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906" name="Google Shape;906;p9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7" name="Google Shape;907;p9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8" name="Google Shape;908;p9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" name="Google Shape;910;p10"/>
          <p:cNvGrpSpPr/>
          <p:nvPr/>
        </p:nvGrpSpPr>
        <p:grpSpPr>
          <a:xfrm flipH="1">
            <a:off x="1085850" y="1223109"/>
            <a:ext cx="4719546" cy="3431928"/>
            <a:chOff x="4417828" y="1630812"/>
            <a:chExt cx="6291050" cy="4575904"/>
          </a:xfrm>
        </p:grpSpPr>
        <p:grpSp>
          <p:nvGrpSpPr>
            <p:cNvPr id="911" name="Google Shape;911;p10"/>
            <p:cNvGrpSpPr/>
            <p:nvPr/>
          </p:nvGrpSpPr>
          <p:grpSpPr>
            <a:xfrm>
              <a:off x="5414578" y="1630812"/>
              <a:ext cx="5294300" cy="4114736"/>
              <a:chOff x="3310642" y="716537"/>
              <a:chExt cx="5294300" cy="4114736"/>
            </a:xfrm>
          </p:grpSpPr>
          <p:grpSp>
            <p:nvGrpSpPr>
              <p:cNvPr id="912" name="Google Shape;912;p10"/>
              <p:cNvGrpSpPr/>
              <p:nvPr/>
            </p:nvGrpSpPr>
            <p:grpSpPr>
              <a:xfrm flipH="1">
                <a:off x="3310642" y="737903"/>
                <a:ext cx="5294300" cy="54861"/>
                <a:chOff x="1522413" y="1514475"/>
                <a:chExt cx="10569575" cy="64008"/>
              </a:xfrm>
            </p:grpSpPr>
            <p:sp>
              <p:nvSpPr>
                <p:cNvPr id="913" name="Google Shape;913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4" name="Google Shape;914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5" name="Google Shape;915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6" name="Google Shape;916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7" name="Google Shape;917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8" name="Google Shape;918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19" name="Google Shape;919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0" name="Google Shape;920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1" name="Google Shape;921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2" name="Google Shape;922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3" name="Google Shape;923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4" name="Google Shape;924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5" name="Google Shape;925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6" name="Google Shape;926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7" name="Google Shape;927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8" name="Google Shape;928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9" name="Google Shape;929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0" name="Google Shape;930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1" name="Google Shape;931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2" name="Google Shape;932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3" name="Google Shape;933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4" name="Google Shape;934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5" name="Google Shape;935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6" name="Google Shape;936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7" name="Google Shape;937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8" name="Google Shape;938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9" name="Google Shape;939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0" name="Google Shape;940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1" name="Google Shape;941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2" name="Google Shape;942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3" name="Google Shape;943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4" name="Google Shape;944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5" name="Google Shape;945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6" name="Google Shape;946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7" name="Google Shape;947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8" name="Google Shape;948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9" name="Google Shape;949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0" name="Google Shape;950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1" name="Google Shape;951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2" name="Google Shape;952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3" name="Google Shape;953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4" name="Google Shape;954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5" name="Google Shape;955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6" name="Google Shape;956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7" name="Google Shape;957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8" name="Google Shape;958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9" name="Google Shape;959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0" name="Google Shape;960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1" name="Google Shape;961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2" name="Google Shape;962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3" name="Google Shape;963;p10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4" name="Google Shape;964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5" name="Google Shape;965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6" name="Google Shape;966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7" name="Google Shape;967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8" name="Google Shape;968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9" name="Google Shape;969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0" name="Google Shape;970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1" name="Google Shape;971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2" name="Google Shape;972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3" name="Google Shape;973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4" name="Google Shape;974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5" name="Google Shape;975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6" name="Google Shape;976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7" name="Google Shape;977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8" name="Google Shape;978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9" name="Google Shape;979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0" name="Google Shape;980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1" name="Google Shape;981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2" name="Google Shape;982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3" name="Google Shape;983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4" name="Google Shape;984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5" name="Google Shape;985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6" name="Google Shape;986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987" name="Google Shape;987;p10"/>
              <p:cNvGrpSpPr/>
              <p:nvPr/>
            </p:nvGrpSpPr>
            <p:grpSpPr>
              <a:xfrm flipH="1" rot="-5400000">
                <a:off x="6492217" y="2755617"/>
                <a:ext cx="4114736" cy="36574"/>
                <a:chOff x="1522413" y="1514475"/>
                <a:chExt cx="10569575" cy="64008"/>
              </a:xfrm>
            </p:grpSpPr>
            <p:sp>
              <p:nvSpPr>
                <p:cNvPr id="988" name="Google Shape;988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9" name="Google Shape;989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0" name="Google Shape;990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1" name="Google Shape;991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2" name="Google Shape;992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3" name="Google Shape;993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4" name="Google Shape;994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5" name="Google Shape;995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6" name="Google Shape;996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7" name="Google Shape;997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8" name="Google Shape;998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9" name="Google Shape;999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0" name="Google Shape;1000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1" name="Google Shape;1001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2" name="Google Shape;1002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3" name="Google Shape;1003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4" name="Google Shape;1004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5" name="Google Shape;1005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6" name="Google Shape;1006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7" name="Google Shape;1007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8" name="Google Shape;1008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9" name="Google Shape;1009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0" name="Google Shape;1010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1" name="Google Shape;1011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2" name="Google Shape;1012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3" name="Google Shape;1013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4" name="Google Shape;1014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5" name="Google Shape;1015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6" name="Google Shape;1016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7" name="Google Shape;1017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8" name="Google Shape;1018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9" name="Google Shape;1019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0" name="Google Shape;1020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1" name="Google Shape;1021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2" name="Google Shape;1022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3" name="Google Shape;1023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4" name="Google Shape;1024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5" name="Google Shape;1025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6" name="Google Shape;1026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7" name="Google Shape;1027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8" name="Google Shape;1028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9" name="Google Shape;1029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0" name="Google Shape;1030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1" name="Google Shape;1031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2" name="Google Shape;1032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3" name="Google Shape;1033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4" name="Google Shape;1034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5" name="Google Shape;1035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6" name="Google Shape;1036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7" name="Google Shape;1037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8" name="Google Shape;1038;p10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9" name="Google Shape;1039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0" name="Google Shape;1040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1" name="Google Shape;1041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2" name="Google Shape;1042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3" name="Google Shape;1043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4" name="Google Shape;1044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5" name="Google Shape;1045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6" name="Google Shape;1046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7" name="Google Shape;1047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8" name="Google Shape;1048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9" name="Google Shape;1049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0" name="Google Shape;1050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1" name="Google Shape;1051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2" name="Google Shape;1052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3" name="Google Shape;1053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4" name="Google Shape;1054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5" name="Google Shape;1055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6" name="Google Shape;1056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7" name="Google Shape;1057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8" name="Google Shape;1058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9" name="Google Shape;1059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0" name="Google Shape;1060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1" name="Google Shape;1061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1062" name="Google Shape;1062;p10"/>
            <p:cNvGrpSpPr/>
            <p:nvPr/>
          </p:nvGrpSpPr>
          <p:grpSpPr>
            <a:xfrm rot="10800000">
              <a:off x="4417828" y="2091980"/>
              <a:ext cx="5294300" cy="4114736"/>
              <a:chOff x="3310642" y="716537"/>
              <a:chExt cx="5294300" cy="4114736"/>
            </a:xfrm>
          </p:grpSpPr>
          <p:grpSp>
            <p:nvGrpSpPr>
              <p:cNvPr id="1063" name="Google Shape;1063;p10"/>
              <p:cNvGrpSpPr/>
              <p:nvPr/>
            </p:nvGrpSpPr>
            <p:grpSpPr>
              <a:xfrm flipH="1">
                <a:off x="3310642" y="737903"/>
                <a:ext cx="5294300" cy="54861"/>
                <a:chOff x="1522413" y="1514475"/>
                <a:chExt cx="10569575" cy="64008"/>
              </a:xfrm>
            </p:grpSpPr>
            <p:sp>
              <p:nvSpPr>
                <p:cNvPr id="1064" name="Google Shape;1064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5" name="Google Shape;1065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6" name="Google Shape;1066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7" name="Google Shape;1067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8" name="Google Shape;1068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9" name="Google Shape;1069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0" name="Google Shape;1070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1" name="Google Shape;1071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2" name="Google Shape;1072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3" name="Google Shape;1073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4" name="Google Shape;1074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5" name="Google Shape;1075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6" name="Google Shape;1076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7" name="Google Shape;1077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8" name="Google Shape;1078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9" name="Google Shape;1079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0" name="Google Shape;1080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1" name="Google Shape;1081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2" name="Google Shape;1082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3" name="Google Shape;1083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4" name="Google Shape;1084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5" name="Google Shape;1085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6" name="Google Shape;1086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7" name="Google Shape;1087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8" name="Google Shape;1088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9" name="Google Shape;1089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0" name="Google Shape;1090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1" name="Google Shape;1091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2" name="Google Shape;1092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3" name="Google Shape;1093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4" name="Google Shape;1094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5" name="Google Shape;1095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6" name="Google Shape;1096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7" name="Google Shape;1097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8" name="Google Shape;1098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9" name="Google Shape;1099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0" name="Google Shape;1100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1" name="Google Shape;1101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2" name="Google Shape;1102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3" name="Google Shape;1103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4" name="Google Shape;1104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5" name="Google Shape;1105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6" name="Google Shape;1106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7" name="Google Shape;1107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8" name="Google Shape;1108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9" name="Google Shape;1109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0" name="Google Shape;1110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1" name="Google Shape;1111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2" name="Google Shape;1112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3" name="Google Shape;1113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4" name="Google Shape;1114;p10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5" name="Google Shape;1115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6" name="Google Shape;1116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7" name="Google Shape;1117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8" name="Google Shape;1118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9" name="Google Shape;1119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0" name="Google Shape;1120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1" name="Google Shape;1121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2" name="Google Shape;1122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3" name="Google Shape;1123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4" name="Google Shape;1124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5" name="Google Shape;1125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6" name="Google Shape;1126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7" name="Google Shape;1127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8" name="Google Shape;1128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9" name="Google Shape;1129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0" name="Google Shape;1130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1" name="Google Shape;1131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2" name="Google Shape;1132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3" name="Google Shape;1133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4" name="Google Shape;1134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5" name="Google Shape;1135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6" name="Google Shape;1136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7" name="Google Shape;1137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138" name="Google Shape;1138;p10"/>
              <p:cNvGrpSpPr/>
              <p:nvPr/>
            </p:nvGrpSpPr>
            <p:grpSpPr>
              <a:xfrm flipH="1" rot="-5400000">
                <a:off x="6492217" y="2755617"/>
                <a:ext cx="4114736" cy="36574"/>
                <a:chOff x="1522413" y="1514475"/>
                <a:chExt cx="10569575" cy="64008"/>
              </a:xfrm>
            </p:grpSpPr>
            <p:sp>
              <p:nvSpPr>
                <p:cNvPr id="1139" name="Google Shape;1139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0" name="Google Shape;1140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1" name="Google Shape;1141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2" name="Google Shape;1142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3" name="Google Shape;1143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4" name="Google Shape;1144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5" name="Google Shape;1145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6" name="Google Shape;1146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8" name="Google Shape;1148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9" name="Google Shape;1149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0" name="Google Shape;1150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1" name="Google Shape;1151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2" name="Google Shape;1152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3" name="Google Shape;1153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4" name="Google Shape;1154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5" name="Google Shape;1155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7" name="Google Shape;1157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8" name="Google Shape;1158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9" name="Google Shape;1159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1" name="Google Shape;1161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2" name="Google Shape;1162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3" name="Google Shape;1163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4" name="Google Shape;1164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5" name="Google Shape;1165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6" name="Google Shape;1166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7" name="Google Shape;1167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8" name="Google Shape;1168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9" name="Google Shape;1169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0" name="Google Shape;1170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1" name="Google Shape;1171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3" name="Google Shape;1173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4" name="Google Shape;1174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5" name="Google Shape;1175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6" name="Google Shape;1176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7" name="Google Shape;1177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8" name="Google Shape;1178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9" name="Google Shape;1179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0" name="Google Shape;1180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2" name="Google Shape;1182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3" name="Google Shape;1183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4" name="Google Shape;1184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6" name="Google Shape;1186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7" name="Google Shape;1187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8" name="Google Shape;1188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9" name="Google Shape;1189;p10"/>
                <p:cNvSpPr/>
                <p:nvPr/>
              </p:nvSpPr>
              <p:spPr>
                <a:xfrm>
                  <a:off x="1562100" y="1514475"/>
                  <a:ext cx="9563103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0" name="Google Shape;1190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1" name="Google Shape;1191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2" name="Google Shape;1192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3" name="Google Shape;1193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4" name="Google Shape;1194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5" name="Google Shape;1195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6" name="Google Shape;1196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7" name="Google Shape;1197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8" name="Google Shape;1198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9" name="Google Shape;1199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0" name="Google Shape;1200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1" name="Google Shape;1201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2" name="Google Shape;1202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3" name="Google Shape;1203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4" name="Google Shape;1204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5" name="Google Shape;1205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6" name="Google Shape;1206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7" name="Google Shape;1207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8" name="Google Shape;1208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9" name="Google Shape;1209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0" name="Google Shape;1210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1" name="Google Shape;1211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2" name="Google Shape;1212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213" name="Google Shape;1213;p10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nsolas"/>
              <a:buNone/>
              <a:defRPr b="0"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4" name="Google Shape;1214;p10"/>
          <p:cNvSpPr/>
          <p:nvPr>
            <p:ph idx="2" type="pic"/>
          </p:nvPr>
        </p:nvSpPr>
        <p:spPr>
          <a:xfrm>
            <a:off x="1309720" y="1413233"/>
            <a:ext cx="4253100" cy="30312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215" name="Google Shape;1215;p10"/>
          <p:cNvSpPr txBox="1"/>
          <p:nvPr>
            <p:ph idx="1" type="body"/>
          </p:nvPr>
        </p:nvSpPr>
        <p:spPr>
          <a:xfrm>
            <a:off x="5931014" y="2558811"/>
            <a:ext cx="2058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latin typeface="Architects Daughter"/>
                <a:ea typeface="Architects Daughter"/>
                <a:cs typeface="Architects Daughter"/>
                <a:sym typeface="Architects Daughter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216" name="Google Shape;1216;p10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7" name="Google Shape;1217;p10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8" name="Google Shape;1218;p10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nsolas"/>
              <a:buNone/>
              <a:defRPr b="0" i="0" sz="24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42108" y="1428750"/>
            <a:ext cx="6859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Char char="–"/>
              <a:defRPr b="0" i="0" sz="15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onsolas"/>
              <a:buChar char="–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▪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onsolas"/>
              <a:buChar char="–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▪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onsolas"/>
              <a:buChar char="–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▪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058287" y="4800601"/>
            <a:ext cx="933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142107" y="4800601"/>
            <a:ext cx="4744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7144420" y="4800601"/>
            <a:ext cx="8574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8.png"/><Relationship Id="rId6" Type="http://schemas.openxmlformats.org/officeDocument/2006/relationships/image" Target="../media/image8.png"/><Relationship Id="rId7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8W7mdc29w7jqYStpjNRk5spr3q6B42r6/view" TargetMode="External"/><Relationship Id="rId4" Type="http://schemas.openxmlformats.org/officeDocument/2006/relationships/image" Target="../media/image17.jpg"/><Relationship Id="rId5" Type="http://schemas.openxmlformats.org/officeDocument/2006/relationships/hyperlink" Target="http://drive.google.com/file/d/1FpD6JakuJQBerOMj_oCdxLzNQkfGHxDG/view" TargetMode="External"/><Relationship Id="rId6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ALpDTisny1EVMU5-Wm-KtTJ2O3kyTdwd/view" TargetMode="Externa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13"/>
          <p:cNvSpPr txBox="1"/>
          <p:nvPr>
            <p:ph type="ctrTitle"/>
          </p:nvPr>
        </p:nvSpPr>
        <p:spPr>
          <a:xfrm>
            <a:off x="1142107" y="1428750"/>
            <a:ext cx="6859800" cy="20001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170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Computing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Lecture 1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1386" name="Google Shape;1386;p13"/>
          <p:cNvSpPr txBox="1"/>
          <p:nvPr>
            <p:ph idx="1" type="subTitle"/>
          </p:nvPr>
        </p:nvSpPr>
        <p:spPr>
          <a:xfrm>
            <a:off x="1142107" y="3829050"/>
            <a:ext cx="6859800" cy="80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 Veneziani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Dept. Math, Dept. CS, Emory</a:t>
            </a:r>
            <a:endParaRPr/>
          </a:p>
        </p:txBody>
      </p:sp>
      <p:pic>
        <p:nvPicPr>
          <p:cNvPr id="1387" name="Google Shape;1387;p13" title="File:Emory Medical School logo.png - Wikimedia Commons"/>
          <p:cNvPicPr preferRelativeResize="0"/>
          <p:nvPr/>
        </p:nvPicPr>
        <p:blipFill rotWithShape="1">
          <a:blip r:embed="rId3">
            <a:alphaModFix/>
          </a:blip>
          <a:srcRect b="37382" l="0" r="74715" t="0"/>
          <a:stretch/>
        </p:blipFill>
        <p:spPr>
          <a:xfrm>
            <a:off x="6860900" y="236825"/>
            <a:ext cx="1652200" cy="18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0" name="Google Shape;14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100" y="0"/>
            <a:ext cx="693645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1" name="Google Shape;1441;p22"/>
          <p:cNvSpPr txBox="1"/>
          <p:nvPr/>
        </p:nvSpPr>
        <p:spPr>
          <a:xfrm>
            <a:off x="8002225" y="2785525"/>
            <a:ext cx="1161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Alex Viguerie</a:t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6" name="Google Shape;14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575" y="0"/>
            <a:ext cx="7389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24"/>
          <p:cNvSpPr txBox="1"/>
          <p:nvPr/>
        </p:nvSpPr>
        <p:spPr>
          <a:xfrm>
            <a:off x="783575" y="130400"/>
            <a:ext cx="5762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00"/>
                </a:solidFill>
              </a:rPr>
              <a:t>Computations are part of our life</a:t>
            </a:r>
            <a:endParaRPr b="1" sz="1800">
              <a:solidFill>
                <a:srgbClr val="FFFF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Engineering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Life Sciences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Sports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Medicine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52" name="Google Shape;1452;p24"/>
          <p:cNvSpPr txBox="1"/>
          <p:nvPr/>
        </p:nvSpPr>
        <p:spPr>
          <a:xfrm>
            <a:off x="480375" y="2068950"/>
            <a:ext cx="76434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In particular, we consider here what is called “scientific computing”, i.e. solving on a computer scientific problems (raising in any scientific field) with quantitative reasoning.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FF00"/>
                </a:solidFill>
              </a:rPr>
              <a:t>Scientific computing relies on 	</a:t>
            </a:r>
            <a:endParaRPr b="1" sz="1800">
              <a:solidFill>
                <a:srgbClr val="00FF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Mathematical models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Data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COMPUTERS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How can we do this?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25"/>
          <p:cNvSpPr txBox="1"/>
          <p:nvPr/>
        </p:nvSpPr>
        <p:spPr>
          <a:xfrm>
            <a:off x="233025" y="513925"/>
            <a:ext cx="8270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</a:rPr>
              <a:t>Models</a:t>
            </a:r>
            <a:r>
              <a:rPr lang="en" sz="1800">
                <a:solidFill>
                  <a:schemeClr val="lt1"/>
                </a:solidFill>
              </a:rPr>
              <a:t>: MATH212, MATH221, MATH345, MATH351, PHYSX, BIOX, CHEMX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</a:rPr>
              <a:t>Methods</a:t>
            </a:r>
            <a:r>
              <a:rPr lang="en" sz="1800">
                <a:solidFill>
                  <a:schemeClr val="lt1"/>
                </a:solidFill>
              </a:rPr>
              <a:t>: MATH315, MATH352, MATH346, MATH347, MATH385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Definitely, </a:t>
            </a:r>
            <a:r>
              <a:rPr b="1" lang="en" sz="1800">
                <a:solidFill>
                  <a:srgbClr val="FF00FF"/>
                </a:solidFill>
              </a:rPr>
              <a:t>you need to communicate with your computer</a:t>
            </a:r>
            <a:endParaRPr b="1" sz="1800">
              <a:solidFill>
                <a:srgbClr val="FF00FF"/>
              </a:solidFill>
            </a:endParaRPr>
          </a:p>
        </p:txBody>
      </p:sp>
      <p:sp>
        <p:nvSpPr>
          <p:cNvPr id="1458" name="Google Shape;1458;p25"/>
          <p:cNvSpPr txBox="1"/>
          <p:nvPr/>
        </p:nvSpPr>
        <p:spPr>
          <a:xfrm>
            <a:off x="219525" y="2684900"/>
            <a:ext cx="8528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COMPUTERS:</a:t>
            </a:r>
            <a:endParaRPr b="1"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Hardware: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the physical machine	</a:t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  <a:latin typeface="Arial Rounded"/>
                <a:ea typeface="Arial Rounded"/>
                <a:cs typeface="Arial Rounded"/>
                <a:sym typeface="Arial Rounded"/>
              </a:rPr>
              <a:t>Software:</a:t>
            </a: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the set of programs, instructions, etc. that tell the computer what to do</a:t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26"/>
          <p:cNvSpPr/>
          <p:nvPr/>
        </p:nvSpPr>
        <p:spPr>
          <a:xfrm>
            <a:off x="3320275" y="1250375"/>
            <a:ext cx="1989300" cy="202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4" name="Google Shape;1464;p26"/>
          <p:cNvSpPr/>
          <p:nvPr/>
        </p:nvSpPr>
        <p:spPr>
          <a:xfrm>
            <a:off x="3741425" y="1447525"/>
            <a:ext cx="1245600" cy="654300"/>
          </a:xfrm>
          <a:prstGeom prst="trapezoid">
            <a:avLst>
              <a:gd fmla="val 25000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rbel"/>
                <a:ea typeface="Corbel"/>
                <a:cs typeface="Corbel"/>
                <a:sym typeface="Corbel"/>
              </a:rPr>
              <a:t>CPU</a:t>
            </a:r>
            <a:endParaRPr b="1"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5" name="Google Shape;1465;p26"/>
          <p:cNvSpPr/>
          <p:nvPr/>
        </p:nvSpPr>
        <p:spPr>
          <a:xfrm flipH="1" rot="10800000">
            <a:off x="3741425" y="2289775"/>
            <a:ext cx="1245600" cy="717000"/>
          </a:xfrm>
          <a:prstGeom prst="trapezoid">
            <a:avLst>
              <a:gd fmla="val 25000" name="adj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6" name="Google Shape;1466;p26"/>
          <p:cNvSpPr/>
          <p:nvPr/>
        </p:nvSpPr>
        <p:spPr>
          <a:xfrm flipH="1" rot="10800000">
            <a:off x="3741425" y="3562300"/>
            <a:ext cx="1245600" cy="717000"/>
          </a:xfrm>
          <a:prstGeom prst="trapezoid">
            <a:avLst>
              <a:gd fmla="val 25000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7" name="Google Shape;1467;p26"/>
          <p:cNvSpPr/>
          <p:nvPr/>
        </p:nvSpPr>
        <p:spPr>
          <a:xfrm>
            <a:off x="1671500" y="1850775"/>
            <a:ext cx="1066200" cy="7617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Input devices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68" name="Google Shape;1468;p26"/>
          <p:cNvSpPr/>
          <p:nvPr/>
        </p:nvSpPr>
        <p:spPr>
          <a:xfrm>
            <a:off x="5936975" y="1931500"/>
            <a:ext cx="1066200" cy="7617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Output Devices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469" name="Google Shape;1469;p26"/>
          <p:cNvCxnSpPr/>
          <p:nvPr/>
        </p:nvCxnSpPr>
        <p:spPr>
          <a:xfrm>
            <a:off x="3831050" y="2572075"/>
            <a:ext cx="106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0" name="Google Shape;1470;p26"/>
          <p:cNvCxnSpPr/>
          <p:nvPr/>
        </p:nvCxnSpPr>
        <p:spPr>
          <a:xfrm>
            <a:off x="3875925" y="2827550"/>
            <a:ext cx="99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1" name="Google Shape;1471;p26"/>
          <p:cNvSpPr txBox="1"/>
          <p:nvPr/>
        </p:nvSpPr>
        <p:spPr>
          <a:xfrm>
            <a:off x="4073025" y="2254125"/>
            <a:ext cx="60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Cache</a:t>
            </a:r>
            <a:endParaRPr b="1" sz="10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72" name="Google Shape;1472;p26"/>
          <p:cNvSpPr txBox="1"/>
          <p:nvPr/>
        </p:nvSpPr>
        <p:spPr>
          <a:xfrm>
            <a:off x="4073025" y="2531875"/>
            <a:ext cx="60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RAM</a:t>
            </a:r>
            <a:endParaRPr b="1" sz="10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73" name="Google Shape;1473;p26"/>
          <p:cNvSpPr txBox="1"/>
          <p:nvPr/>
        </p:nvSpPr>
        <p:spPr>
          <a:xfrm>
            <a:off x="3956750" y="2745125"/>
            <a:ext cx="94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Hard Disk</a:t>
            </a:r>
            <a:endParaRPr b="1" sz="10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74" name="Google Shape;1474;p26"/>
          <p:cNvSpPr txBox="1"/>
          <p:nvPr/>
        </p:nvSpPr>
        <p:spPr>
          <a:xfrm>
            <a:off x="4046025" y="2949375"/>
            <a:ext cx="65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Memory</a:t>
            </a:r>
            <a:endParaRPr b="1" sz="1000">
              <a:solidFill>
                <a:schemeClr val="dk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75" name="Google Shape;1475;p26"/>
          <p:cNvSpPr txBox="1"/>
          <p:nvPr/>
        </p:nvSpPr>
        <p:spPr>
          <a:xfrm>
            <a:off x="4046300" y="3665375"/>
            <a:ext cx="106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rPr>
              <a:t>External Memory</a:t>
            </a:r>
            <a:endParaRPr b="1" sz="1000">
              <a:solidFill>
                <a:schemeClr val="dk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476" name="Google Shape;1476;p26"/>
          <p:cNvCxnSpPr/>
          <p:nvPr/>
        </p:nvCxnSpPr>
        <p:spPr>
          <a:xfrm>
            <a:off x="5098700" y="2293975"/>
            <a:ext cx="9000" cy="708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77" name="Google Shape;1477;p26"/>
          <p:cNvCxnSpPr>
            <a:stCxn id="1467" idx="3"/>
            <a:endCxn id="1463" idx="1"/>
          </p:cNvCxnSpPr>
          <p:nvPr/>
        </p:nvCxnSpPr>
        <p:spPr>
          <a:xfrm>
            <a:off x="2737700" y="2231625"/>
            <a:ext cx="582600" cy="3150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78" name="Google Shape;1478;p26"/>
          <p:cNvCxnSpPr>
            <a:endCxn id="1468" idx="1"/>
          </p:cNvCxnSpPr>
          <p:nvPr/>
        </p:nvCxnSpPr>
        <p:spPr>
          <a:xfrm>
            <a:off x="5309675" y="2247250"/>
            <a:ext cx="627300" cy="6510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79" name="Google Shape;14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650" y="2654025"/>
            <a:ext cx="1066200" cy="10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6"/>
          <p:cNvSpPr txBox="1"/>
          <p:nvPr/>
        </p:nvSpPr>
        <p:spPr>
          <a:xfrm>
            <a:off x="672050" y="224025"/>
            <a:ext cx="516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A Functional View of the Hardware</a:t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81" name="Google Shape;1481;p26"/>
          <p:cNvSpPr txBox="1"/>
          <p:nvPr/>
        </p:nvSpPr>
        <p:spPr>
          <a:xfrm>
            <a:off x="5887250" y="3154200"/>
            <a:ext cx="3270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In addition: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</a:rPr>
              <a:t>Operating System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</a:rPr>
              <a:t>GPUs</a:t>
            </a:r>
            <a:endParaRPr sz="1800"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</a:rPr>
              <a:t>Parallel Computers</a:t>
            </a:r>
            <a:endParaRPr sz="1800">
              <a:solidFill>
                <a:srgbClr val="00FFFF"/>
              </a:solidFill>
            </a:endParaRPr>
          </a:p>
        </p:txBody>
      </p:sp>
      <p:cxnSp>
        <p:nvCxnSpPr>
          <p:cNvPr id="1482" name="Google Shape;1482;p26"/>
          <p:cNvCxnSpPr>
            <a:stCxn id="1474" idx="2"/>
          </p:cNvCxnSpPr>
          <p:nvPr/>
        </p:nvCxnSpPr>
        <p:spPr>
          <a:xfrm flipH="1">
            <a:off x="4328175" y="3288075"/>
            <a:ext cx="45000" cy="278400"/>
          </a:xfrm>
          <a:prstGeom prst="straightConnector1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83" name="Google Shape;1483;p26" title="File:Monitor Display Writer.jpg - Wikimedia Commo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9975" y="1227988"/>
            <a:ext cx="1457828" cy="10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4" name="Google Shape;1484;p26"/>
          <p:cNvSpPr/>
          <p:nvPr/>
        </p:nvSpPr>
        <p:spPr>
          <a:xfrm>
            <a:off x="5581800" y="499050"/>
            <a:ext cx="1066200" cy="544500"/>
          </a:xfrm>
          <a:prstGeom prst="trapezoid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Internet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485" name="Google Shape;1485;p26"/>
          <p:cNvCxnSpPr>
            <a:stCxn id="1463" idx="0"/>
            <a:endCxn id="1484" idx="1"/>
          </p:cNvCxnSpPr>
          <p:nvPr/>
        </p:nvCxnSpPr>
        <p:spPr>
          <a:xfrm rot="-5400000">
            <a:off x="4742875" y="343325"/>
            <a:ext cx="479100" cy="1335000"/>
          </a:xfrm>
          <a:prstGeom prst="bentConnector2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7"/>
          <p:cNvSpPr txBox="1"/>
          <p:nvPr/>
        </p:nvSpPr>
        <p:spPr>
          <a:xfrm>
            <a:off x="206100" y="241950"/>
            <a:ext cx="848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00"/>
                </a:solidFill>
                <a:latin typeface="Arial Rounded"/>
                <a:ea typeface="Arial Rounded"/>
                <a:cs typeface="Arial Rounded"/>
                <a:sym typeface="Arial Rounded"/>
              </a:rPr>
              <a:t>How can we communicate with a computer?</a:t>
            </a:r>
            <a:endParaRPr sz="2100">
              <a:solidFill>
                <a:srgbClr val="FFFF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491" name="Google Shape;1491;p27"/>
          <p:cNvSpPr txBox="1"/>
          <p:nvPr/>
        </p:nvSpPr>
        <p:spPr>
          <a:xfrm>
            <a:off x="206100" y="1078850"/>
            <a:ext cx="8485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 computer is made of many “small” circuits, each of them carries a piece of information in a digital form: 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Char char="●"/>
            </a:pPr>
            <a:r>
              <a:rPr lang="en">
                <a:solidFill>
                  <a:srgbClr val="00FF00"/>
                </a:solidFill>
              </a:rPr>
              <a:t>Digital means “binary”, we have two states, on or off</a:t>
            </a:r>
            <a:endParaRPr>
              <a:solidFill>
                <a:srgbClr val="00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Char char="●"/>
            </a:pPr>
            <a:r>
              <a:rPr lang="en">
                <a:solidFill>
                  <a:srgbClr val="00FFFF"/>
                </a:solidFill>
              </a:rPr>
              <a:t>On/Off can be regarded like letters of an alphabet (the only two letters, actually). </a:t>
            </a:r>
            <a:endParaRPr>
              <a:solidFill>
                <a:srgbClr val="00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Char char="●"/>
            </a:pPr>
            <a:r>
              <a:rPr lang="en">
                <a:solidFill>
                  <a:srgbClr val="FF9900"/>
                </a:solidFill>
              </a:rPr>
              <a:t>Let’s call these letters “0” and “1”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492" name="Google Shape;1492;p27"/>
          <p:cNvSpPr txBox="1"/>
          <p:nvPr/>
        </p:nvSpPr>
        <p:spPr>
          <a:xfrm>
            <a:off x="206100" y="2454550"/>
            <a:ext cx="7141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</a:rPr>
              <a:t>Can we represent any number only with two “symbols”?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Yes, it is enough to represent numbers in a base-2 framework. 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93" name="Google Shape;1493;p27"/>
          <p:cNvSpPr txBox="1"/>
          <p:nvPr/>
        </p:nvSpPr>
        <p:spPr>
          <a:xfrm>
            <a:off x="341525" y="3799350"/>
            <a:ext cx="5161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FFFF"/>
                </a:solidFill>
              </a:rPr>
              <a:t>Base-10 (we have 10 fingers):</a:t>
            </a:r>
            <a:endParaRPr sz="2000">
              <a:solidFill>
                <a:srgbClr val="00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Char char="●"/>
            </a:pPr>
            <a:r>
              <a:rPr lang="en" sz="2000">
                <a:solidFill>
                  <a:srgbClr val="00FFFF"/>
                </a:solidFill>
              </a:rPr>
              <a:t>Ten “letters”: 0,1,2,3,4,5,6,7,8,9</a:t>
            </a:r>
            <a:endParaRPr sz="2000">
              <a:solidFill>
                <a:srgbClr val="00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Char char="●"/>
            </a:pPr>
            <a:r>
              <a:rPr lang="en" sz="2000">
                <a:solidFill>
                  <a:srgbClr val="00FFFF"/>
                </a:solidFill>
              </a:rPr>
              <a:t>Positional notation</a:t>
            </a:r>
            <a:endParaRPr sz="2000">
              <a:solidFill>
                <a:srgbClr val="00FFFF"/>
              </a:solidFill>
            </a:endParaRPr>
          </a:p>
        </p:txBody>
      </p:sp>
      <p:pic>
        <p:nvPicPr>
          <p:cNvPr id="1494" name="Google Shape;1494;p27" title="Switch Images | Free Photos, PNG Stickers, Wallpapers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900" y="1459300"/>
            <a:ext cx="1965424" cy="131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28"/>
          <p:cNvSpPr/>
          <p:nvPr/>
        </p:nvSpPr>
        <p:spPr>
          <a:xfrm>
            <a:off x="851275" y="636225"/>
            <a:ext cx="295800" cy="3942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3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00" name="Google Shape;1500;p28"/>
          <p:cNvSpPr/>
          <p:nvPr/>
        </p:nvSpPr>
        <p:spPr>
          <a:xfrm>
            <a:off x="1156075" y="636225"/>
            <a:ext cx="295800" cy="3942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7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01" name="Google Shape;1501;p28"/>
          <p:cNvSpPr/>
          <p:nvPr/>
        </p:nvSpPr>
        <p:spPr>
          <a:xfrm>
            <a:off x="1460875" y="636225"/>
            <a:ext cx="295800" cy="3942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2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02" name="Google Shape;1502;p28"/>
          <p:cNvSpPr/>
          <p:nvPr/>
        </p:nvSpPr>
        <p:spPr>
          <a:xfrm>
            <a:off x="1765675" y="636225"/>
            <a:ext cx="295800" cy="3942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0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03" name="Google Shape;1503;p28"/>
          <p:cNvSpPr/>
          <p:nvPr/>
        </p:nvSpPr>
        <p:spPr>
          <a:xfrm>
            <a:off x="2070475" y="636225"/>
            <a:ext cx="295800" cy="3942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5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{&quot;aid&quot;:null,&quot;code&quot;:&quot;$$\\c{24ff36}{=3\\times10^{4}+7\\times10^{3}+2\\times10^{2}+0\\times10^{1}+5\\times10^{0}}$$&quot;,&quot;backgroundColor&quot;:&quot;#ffffff&quot;,&quot;id&quot;:&quot;1&quot;,&quot;font&quot;:{&quot;color&quot;:&quot;#000000&quot;,&quot;size&quot;:12,&quot;family&quot;:&quot;Arial&quot;},&quot;backgroundColorModified&quot;:false,&quot;type&quot;:&quot;$$&quot;,&quot;ts&quot;:1723824590018,&quot;cs&quot;:&quot;KZdtGRf2ecujgYtolbSy/g==&quot;,&quot;size&quot;:{&quot;width&quot;:405.6666666666667,&quot;height&quot;:18.333333333333332}}" id="1504" name="Google Shape;15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1675" y="694438"/>
            <a:ext cx="6146401" cy="277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backgroundColorModified&quot;:false,&quot;aid&quot;:null,&quot;type&quot;:&quot;$$&quot;,&quot;backgroundColor&quot;:&quot;#ffffff&quot;,&quot;code&quot;:&quot;$$\\c{ffeb3b}{4\\,\\,\\,\\,\\,\\,\\,3\\,\\,\\,\\,\\,\\,\\,2\\,\\,\\,\\,\\,\\,\\,1\\,\\,\\,\\,\\,\\,\\,0}$$&quot;,&quot;id&quot;:&quot;3&quot;,&quot;font&quot;:{&quot;size&quot;:12,&quot;family&quot;:&quot;Arial&quot;,&quot;color&quot;:&quot;#000000&quot;},&quot;ts&quot;:1723824821416,&quot;cs&quot;:&quot;POC6DhVRcxR3BSmMvbIi7A==&quot;,&quot;size&quot;:{&quot;width&quot;:133.5,&quot;height&quot;:13.333333333333337}}" id="1505" name="Google Shape;15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975" y="1142319"/>
            <a:ext cx="1271588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6" name="Google Shape;1506;p28"/>
          <p:cNvSpPr txBox="1"/>
          <p:nvPr/>
        </p:nvSpPr>
        <p:spPr>
          <a:xfrm>
            <a:off x="3298675" y="2968100"/>
            <a:ext cx="576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{&quot;aid&quot;:null,&quot;type&quot;:&quot;$$&quot;,&quot;backgroundColorModified&quot;:false,&quot;code&quot;:&quot;$$\\c{e91e63}{\\text{Positional}:\\,10^{position}}$$&quot;,&quot;font&quot;:{&quot;size&quot;:18,&quot;color&quot;:&quot;#000000&quot;,&quot;family&quot;:&quot;Corbel&quot;},&quot;backgroundColor&quot;:&quot;#ffffff&quot;,&quot;id&quot;:&quot;4&quot;,&quot;ts&quot;:1723825347167,&quot;cs&quot;:&quot;lYUEG2kmHxVgG5sbpufSqQ==&quot;,&quot;size&quot;:{&quot;width&quot;:216.33333333333334,&quot;height&quot;:22}}" id="1507" name="Google Shape;150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" y="1657350"/>
            <a:ext cx="2060575" cy="20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8" name="Google Shape;1508;p28"/>
          <p:cNvSpPr txBox="1"/>
          <p:nvPr/>
        </p:nvSpPr>
        <p:spPr>
          <a:xfrm>
            <a:off x="457200" y="2165425"/>
            <a:ext cx="7956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We can work similarly with any basis, for instance basis 2: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	2 letters: 0,1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	Positional notation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509" name="Google Shape;1509;p28"/>
          <p:cNvSpPr/>
          <p:nvPr/>
        </p:nvSpPr>
        <p:spPr>
          <a:xfrm>
            <a:off x="5610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1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0" name="Google Shape;1510;p28"/>
          <p:cNvSpPr/>
          <p:nvPr/>
        </p:nvSpPr>
        <p:spPr>
          <a:xfrm>
            <a:off x="8658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0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1" name="Google Shape;1511;p28"/>
          <p:cNvSpPr/>
          <p:nvPr/>
        </p:nvSpPr>
        <p:spPr>
          <a:xfrm>
            <a:off x="11706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1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2" name="Google Shape;1512;p28"/>
          <p:cNvSpPr/>
          <p:nvPr/>
        </p:nvSpPr>
        <p:spPr>
          <a:xfrm>
            <a:off x="14754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1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3" name="Google Shape;1513;p28"/>
          <p:cNvSpPr/>
          <p:nvPr/>
        </p:nvSpPr>
        <p:spPr>
          <a:xfrm>
            <a:off x="17802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1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4" name="Google Shape;1514;p28"/>
          <p:cNvSpPr/>
          <p:nvPr/>
        </p:nvSpPr>
        <p:spPr>
          <a:xfrm>
            <a:off x="20850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0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5" name="Google Shape;1515;p28"/>
          <p:cNvSpPr/>
          <p:nvPr/>
        </p:nvSpPr>
        <p:spPr>
          <a:xfrm>
            <a:off x="23898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1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16" name="Google Shape;1516;p28"/>
          <p:cNvSpPr/>
          <p:nvPr/>
        </p:nvSpPr>
        <p:spPr>
          <a:xfrm>
            <a:off x="2694625" y="3429800"/>
            <a:ext cx="295800" cy="354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0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{&quot;backgroundColor&quot;:&quot;#ffffff&quot;,&quot;code&quot;:&quot;$$\\c{24ff36}{1\\times2^{7}+0\\times2^{6}+1\\times2^{5}+1\\times2^{4}+1\\times2^{3}+0\\times2^{2}+1\\times2^{1}+0\\times2^{0}}$$&quot;,&quot;backgroundColorModified&quot;:false,&quot;id&quot;:&quot;5&quot;,&quot;type&quot;:&quot;$$&quot;,&quot;font&quot;:{&quot;color&quot;:&quot;#000000&quot;,&quot;size&quot;:18,&quot;family&quot;:&quot;Corbel&quot;},&quot;aid&quot;:null,&quot;ts&quot;:1723825737919,&quot;cs&quot;:&quot;YZDtd3weWdZRIGXA/eEqgQ==&quot;,&quot;size&quot;:{&quot;width&quot;:722,&quot;height&quot;:24}}" id="1517" name="Google Shape;151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75425" y="4234568"/>
            <a:ext cx="687705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id&quot;:&quot;6&quot;,&quot;backgroundColor&quot;:&quot;#ffffff&quot;,&quot;type&quot;:&quot;$$&quot;,&quot;font&quot;:{&quot;color&quot;:&quot;#000000&quot;,&quot;family&quot;:&quot;Arial&quot;,&quot;size&quot;:12},&quot;backgroundColorModified&quot;:false,&quot;aid&quot;:null,&quot;code&quot;:&quot;$$\\c{24ff36}{=186\\,}$$&quot;,&quot;ts&quot;:1723825863230,&quot;cs&quot;:&quot;ssxkmEvghLvhXLu26kU7eQ==&quot;,&quot;size&quot;:{&quot;width&quot;:46.333333333333336,&quot;height&quot;:13.166666666666666}}" id="1518" name="Google Shape;1518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63925" y="4747025"/>
            <a:ext cx="441325" cy="12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519" name="Google Shape;1519;p28"/>
          <p:cNvSpPr txBox="1"/>
          <p:nvPr/>
        </p:nvSpPr>
        <p:spPr>
          <a:xfrm>
            <a:off x="4220050" y="4586750"/>
            <a:ext cx="174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FF00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(in decimal notation)</a:t>
            </a:r>
            <a:endParaRPr sz="1100">
              <a:solidFill>
                <a:srgbClr val="00FF00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9"/>
          <p:cNvSpPr txBox="1"/>
          <p:nvPr/>
        </p:nvSpPr>
        <p:spPr>
          <a:xfrm>
            <a:off x="93450" y="282950"/>
            <a:ext cx="8957100" cy="4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So, we </a:t>
            </a:r>
            <a:r>
              <a:rPr lang="en" sz="1700">
                <a:solidFill>
                  <a:schemeClr val="lt1"/>
                </a:solidFill>
              </a:rPr>
              <a:t>can</a:t>
            </a:r>
            <a:r>
              <a:rPr lang="en" sz="1700">
                <a:solidFill>
                  <a:schemeClr val="lt1"/>
                </a:solidFill>
              </a:rPr>
              <a:t> represent integer numbers, provided we have enough switches/cells.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From now on, each cell is called “</a:t>
            </a:r>
            <a:r>
              <a:rPr b="1" lang="en" sz="1700">
                <a:solidFill>
                  <a:srgbClr val="FFFF00"/>
                </a:solidFill>
              </a:rPr>
              <a:t>bit</a:t>
            </a:r>
            <a:r>
              <a:rPr lang="en" sz="1700">
                <a:solidFill>
                  <a:schemeClr val="lt1"/>
                </a:solidFill>
              </a:rPr>
              <a:t>”. </a:t>
            </a:r>
            <a:r>
              <a:rPr b="1" lang="en" sz="1700">
                <a:solidFill>
                  <a:srgbClr val="00FF00"/>
                </a:solidFill>
              </a:rPr>
              <a:t>8 bits form a “byte”</a:t>
            </a:r>
            <a:r>
              <a:rPr lang="en" sz="1700">
                <a:solidFill>
                  <a:schemeClr val="lt1"/>
                </a:solidFill>
              </a:rPr>
              <a:t>.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A 64-bit system (most likely, your PC) is a system where each “word” consists of 64 bits.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00"/>
                </a:solidFill>
              </a:rPr>
              <a:t>Larger is the number of bits, and more precise your system is when representing numbers.</a:t>
            </a:r>
            <a:endParaRPr sz="17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Number representation will be covered in detail in MATH315. You will see that also real numbers can be represented (many of them).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FF00"/>
                </a:solidFill>
              </a:rPr>
              <a:t>Negative numbers can be represented by reserving one bit for the sign: </a:t>
            </a:r>
            <a:endParaRPr sz="17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FF00"/>
                </a:solidFill>
              </a:rPr>
              <a:t>		0 = positive, 1 = negative</a:t>
            </a:r>
            <a:endParaRPr sz="17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</a:rPr>
              <a:t>Number ok. What about real words?</a:t>
            </a:r>
            <a:endParaRPr sz="17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 The key concept is still the “</a:t>
            </a:r>
            <a:r>
              <a:rPr lang="en" sz="1700">
                <a:solidFill>
                  <a:srgbClr val="FFFF00"/>
                </a:solidFill>
              </a:rPr>
              <a:t>position”</a:t>
            </a:r>
            <a:r>
              <a:rPr lang="en" sz="1700">
                <a:solidFill>
                  <a:schemeClr val="lt1"/>
                </a:solidFill>
              </a:rPr>
              <a:t> of the bits: some bits can be reserved to “keywords”.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8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30"/>
          <p:cNvSpPr txBox="1"/>
          <p:nvPr/>
        </p:nvSpPr>
        <p:spPr>
          <a:xfrm>
            <a:off x="216550" y="255925"/>
            <a:ext cx="7825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Special portions of the computer are dedicated to have bits for instructions.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Each instructions is encoded as a sequence of 0s and 1s.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530" name="Google Shape;1530;p30"/>
          <p:cNvSpPr txBox="1"/>
          <p:nvPr/>
        </p:nvSpPr>
        <p:spPr>
          <a:xfrm>
            <a:off x="364175" y="1348475"/>
            <a:ext cx="566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The computer is organized as follows (simplified):</a:t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1531" name="Google Shape;1531;p30"/>
          <p:cNvGraphicFramePr/>
          <p:nvPr/>
        </p:nvGraphicFramePr>
        <p:xfrm>
          <a:off x="453150" y="202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{8B7FF171-FBDB-4DAD-BD2F-EF5A12575BCD}</a:tableStyleId>
              </a:tblPr>
              <a:tblGrid>
                <a:gridCol w="1045600"/>
                <a:gridCol w="3073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</a:rPr>
                        <a:t>Address</a:t>
                      </a:r>
                      <a:endParaRPr>
                        <a:solidFill>
                          <a:srgbClr val="B7B7B7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Memory (bytes)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0(0)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1(1)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2(10)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3(11)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4(100)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E9E9E"/>
                          </a:solidFill>
                        </a:rPr>
                        <a:t>5(101)</a:t>
                      </a:r>
                      <a:endParaRPr>
                        <a:solidFill>
                          <a:srgbClr val="9E9E9E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32" name="Google Shape;1532;p30"/>
          <p:cNvSpPr/>
          <p:nvPr/>
        </p:nvSpPr>
        <p:spPr>
          <a:xfrm>
            <a:off x="5118275" y="1988250"/>
            <a:ext cx="2273700" cy="3741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3" name="Google Shape;1533;p30"/>
          <p:cNvSpPr/>
          <p:nvPr/>
        </p:nvSpPr>
        <p:spPr>
          <a:xfrm>
            <a:off x="5118275" y="2451175"/>
            <a:ext cx="2273700" cy="374100"/>
          </a:xfrm>
          <a:prstGeom prst="rect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Action                 Address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4" name="Google Shape;1534;p30"/>
          <p:cNvSpPr/>
          <p:nvPr/>
        </p:nvSpPr>
        <p:spPr>
          <a:xfrm>
            <a:off x="5118275" y="2914525"/>
            <a:ext cx="2273700" cy="3741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5" name="Google Shape;1535;p30"/>
          <p:cNvSpPr/>
          <p:nvPr/>
        </p:nvSpPr>
        <p:spPr>
          <a:xfrm>
            <a:off x="5118275" y="3288625"/>
            <a:ext cx="2273700" cy="3741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6" name="Google Shape;1536;p30"/>
          <p:cNvSpPr txBox="1"/>
          <p:nvPr/>
        </p:nvSpPr>
        <p:spPr>
          <a:xfrm>
            <a:off x="7549450" y="1958725"/>
            <a:ext cx="16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Program Counter</a:t>
            </a:r>
            <a:endParaRPr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7" name="Google Shape;1537;p30"/>
          <p:cNvSpPr txBox="1"/>
          <p:nvPr/>
        </p:nvSpPr>
        <p:spPr>
          <a:xfrm>
            <a:off x="7642800" y="2901475"/>
            <a:ext cx="16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Registers</a:t>
            </a:r>
            <a:endParaRPr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8" name="Google Shape;1538;p30"/>
          <p:cNvSpPr/>
          <p:nvPr/>
        </p:nvSpPr>
        <p:spPr>
          <a:xfrm>
            <a:off x="5118275" y="3644775"/>
            <a:ext cx="2273700" cy="3741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39" name="Google Shape;1539;p30"/>
          <p:cNvSpPr/>
          <p:nvPr/>
        </p:nvSpPr>
        <p:spPr>
          <a:xfrm>
            <a:off x="7332925" y="4252100"/>
            <a:ext cx="1545300" cy="78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Math Unit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40" name="Google Shape;1540;p30"/>
          <p:cNvSpPr txBox="1"/>
          <p:nvPr/>
        </p:nvSpPr>
        <p:spPr>
          <a:xfrm>
            <a:off x="7549450" y="2415925"/>
            <a:ext cx="16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Instruction</a:t>
            </a:r>
            <a:endParaRPr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541" name="Google Shape;1541;p30"/>
          <p:cNvCxnSpPr/>
          <p:nvPr/>
        </p:nvCxnSpPr>
        <p:spPr>
          <a:xfrm>
            <a:off x="6043500" y="2411500"/>
            <a:ext cx="7500" cy="43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31"/>
          <p:cNvSpPr txBox="1"/>
          <p:nvPr/>
        </p:nvSpPr>
        <p:spPr>
          <a:xfrm>
            <a:off x="423300" y="472425"/>
            <a:ext cx="829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A=21    # set a certain cell of memory (say 1) to the value 21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B=433   </a:t>
            </a: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# set a certain cell of memory (say 4) to the value 433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C=A+B   #expand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47" name="Google Shape;1547;p31"/>
          <p:cNvSpPr txBox="1"/>
          <p:nvPr/>
        </p:nvSpPr>
        <p:spPr>
          <a:xfrm>
            <a:off x="459925" y="1402575"/>
            <a:ext cx="7884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the value in address 1 to the </a:t>
            </a: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register R0</a:t>
            </a:r>
            <a:r>
              <a:rPr b="1"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the value in address 4 to the </a:t>
            </a: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register R1</a:t>
            </a:r>
            <a:endParaRPr b="1" sz="16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add the content of R0 and R1 and put the result in R3</a:t>
            </a:r>
            <a:endParaRPr b="1" sz="16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store R3</a:t>
            </a: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in a memory address (say 5) (the user will call it C)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48" name="Google Shape;1548;p31"/>
          <p:cNvSpPr txBox="1"/>
          <p:nvPr/>
        </p:nvSpPr>
        <p:spPr>
          <a:xfrm>
            <a:off x="253225" y="2579025"/>
            <a:ext cx="82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</a:rPr>
              <a:t>Each action (highlighted in green) can be encoded as a sequence of 0 and 1 in the Instruction register (Action part).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</a:rPr>
              <a:t>The encoded sequence of 0 and 1 is called machine language.  </a:t>
            </a:r>
            <a:endParaRPr sz="1800">
              <a:solidFill>
                <a:srgbClr val="FFFF00"/>
              </a:solidFill>
            </a:endParaRPr>
          </a:p>
        </p:txBody>
      </p:sp>
      <p:pic>
        <p:nvPicPr>
          <p:cNvPr id="1549" name="Google Shape;1549;p31" title="File:Parafrase af Skriget.jpg - Wikimedia Common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9099" y="3601575"/>
            <a:ext cx="1212175" cy="15419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31"/>
          <p:cNvSpPr txBox="1"/>
          <p:nvPr/>
        </p:nvSpPr>
        <p:spPr>
          <a:xfrm>
            <a:off x="561050" y="4025725"/>
            <a:ext cx="595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WAIT! DO WE NEED TO WRITE IN MACHINE LANGUAGE?</a:t>
            </a:r>
            <a:endParaRPr sz="1800">
              <a:solidFill>
                <a:srgbClr val="FF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51" name="Google Shape;1551;p31"/>
          <p:cNvSpPr txBox="1"/>
          <p:nvPr/>
        </p:nvSpPr>
        <p:spPr>
          <a:xfrm>
            <a:off x="840350" y="110050"/>
            <a:ext cx="576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EXAMPLE</a:t>
            </a:r>
            <a:endParaRPr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14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00"/>
                </a:solidFill>
              </a:rPr>
              <a:t>Introduction</a:t>
            </a:r>
            <a:endParaRPr sz="3400">
              <a:solidFill>
                <a:srgbClr val="FFFF00"/>
              </a:solidFill>
            </a:endParaRPr>
          </a:p>
        </p:txBody>
      </p:sp>
      <p:sp>
        <p:nvSpPr>
          <p:cNvPr id="1393" name="Google Shape;1393;p14"/>
          <p:cNvSpPr txBox="1"/>
          <p:nvPr>
            <p:ph idx="1" type="body"/>
          </p:nvPr>
        </p:nvSpPr>
        <p:spPr>
          <a:xfrm>
            <a:off x="1142108" y="1428750"/>
            <a:ext cx="6859800" cy="320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FFFF"/>
              </a:buClr>
              <a:buSzPts val="2000"/>
              <a:buFont typeface="Indie Flower"/>
              <a:buChar char="▪"/>
            </a:pPr>
            <a:r>
              <a:rPr lang="en" sz="2400">
                <a:solidFill>
                  <a:srgbClr val="00FFFF"/>
                </a:solidFill>
                <a:latin typeface="Indie Flower"/>
                <a:ea typeface="Indie Flower"/>
                <a:cs typeface="Indie Flower"/>
                <a:sym typeface="Indie Flower"/>
              </a:rPr>
              <a:t>Syllabus</a:t>
            </a:r>
            <a:endParaRPr sz="2400">
              <a:solidFill>
                <a:srgbClr val="00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die Flower"/>
              <a:buChar char="–"/>
            </a:pPr>
            <a:r>
              <a:rPr lang="en" sz="2400">
                <a:latin typeface="Indie Flower"/>
                <a:ea typeface="Indie Flower"/>
                <a:cs typeface="Indie Flower"/>
                <a:sym typeface="Indie Flower"/>
              </a:rPr>
              <a:t>Logistics</a:t>
            </a:r>
            <a:endParaRPr sz="24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Font typeface="Indie Flower"/>
              <a:buChar char="▪"/>
            </a:pPr>
            <a:r>
              <a:rPr lang="en" sz="2400">
                <a:solidFill>
                  <a:srgbClr val="00FFFF"/>
                </a:solidFill>
                <a:latin typeface="Indie Flower"/>
                <a:ea typeface="Indie Flower"/>
                <a:cs typeface="Indie Flower"/>
                <a:sym typeface="Indie Flower"/>
              </a:rPr>
              <a:t>Motivations</a:t>
            </a:r>
            <a:endParaRPr sz="2400">
              <a:solidFill>
                <a:srgbClr val="00FFFF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Font typeface="Indie Flower"/>
              <a:buChar char="▪"/>
            </a:pPr>
            <a:r>
              <a:rPr lang="en" sz="2400">
                <a:solidFill>
                  <a:srgbClr val="00FF00"/>
                </a:solidFill>
                <a:latin typeface="Indie Flower"/>
                <a:ea typeface="Indie Flower"/>
                <a:cs typeface="Indie Flower"/>
                <a:sym typeface="Indie Flower"/>
              </a:rPr>
              <a:t>Hardware of a Computer in a Nutshell</a:t>
            </a:r>
            <a:endParaRPr sz="2400">
              <a:solidFill>
                <a:srgbClr val="00FF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Font typeface="Indie Flower"/>
              <a:buChar char="▪"/>
            </a:pPr>
            <a:r>
              <a:rPr lang="en" sz="2400">
                <a:solidFill>
                  <a:srgbClr val="00FFFF"/>
                </a:solidFill>
                <a:latin typeface="Indie Flower"/>
                <a:ea typeface="Indie Flower"/>
                <a:cs typeface="Indie Flower"/>
                <a:sym typeface="Indie Flower"/>
              </a:rPr>
              <a:t>Different Languages and Options</a:t>
            </a:r>
            <a:endParaRPr sz="2400">
              <a:solidFill>
                <a:srgbClr val="00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FFFF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32"/>
          <p:cNvSpPr txBox="1"/>
          <p:nvPr/>
        </p:nvSpPr>
        <p:spPr>
          <a:xfrm>
            <a:off x="393725" y="147650"/>
            <a:ext cx="682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Arial Rounded"/>
                <a:ea typeface="Arial Rounded"/>
                <a:cs typeface="Arial Rounded"/>
                <a:sym typeface="Arial Rounded"/>
              </a:rPr>
              <a:t>NO! </a:t>
            </a:r>
            <a:endParaRPr sz="1800">
              <a:solidFill>
                <a:srgbClr val="00FF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Arial Rounded"/>
                <a:ea typeface="Arial Rounded"/>
                <a:cs typeface="Arial Rounded"/>
                <a:sym typeface="Arial Rounded"/>
              </a:rPr>
              <a:t>We have programs that can translate our instructions for us.</a:t>
            </a:r>
            <a:endParaRPr sz="1800">
              <a:solidFill>
                <a:srgbClr val="00FF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557" name="Google Shape;1557;p32"/>
          <p:cNvSpPr txBox="1"/>
          <p:nvPr/>
        </p:nvSpPr>
        <p:spPr>
          <a:xfrm>
            <a:off x="393725" y="1151600"/>
            <a:ext cx="7608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So, we can write in a language and this will be translated in binary notation.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558" name="Google Shape;1558;p32"/>
          <p:cNvSpPr txBox="1"/>
          <p:nvPr/>
        </p:nvSpPr>
        <p:spPr>
          <a:xfrm>
            <a:off x="442975" y="1940825"/>
            <a:ext cx="77463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Types of Languages: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</a:rPr>
              <a:t>LOW-LEVEL: </a:t>
            </a:r>
            <a:endParaRPr sz="18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</a:rPr>
              <a:t>“Assembly” is the closest version to the binary notation. The programmer works in a hardware-specific setting.</a:t>
            </a:r>
            <a:endParaRPr sz="18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</a:rPr>
              <a:t>Action on registers must be taken care of (as in the previous example)</a:t>
            </a:r>
            <a:endParaRPr sz="180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</a:rPr>
              <a:t>HIGH-LEVEL:</a:t>
            </a:r>
            <a:endParaRPr sz="1800"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900"/>
                </a:solidFill>
              </a:rPr>
              <a:t>These languages are much closer to “human” communications. The “parser” is much more complicated, but it takes care of the hardware-specific features.</a:t>
            </a:r>
            <a:endParaRPr sz="18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33"/>
          <p:cNvSpPr txBox="1"/>
          <p:nvPr/>
        </p:nvSpPr>
        <p:spPr>
          <a:xfrm>
            <a:off x="285450" y="216550"/>
            <a:ext cx="8130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  <a:latin typeface="Arial Rounded"/>
                <a:ea typeface="Arial Rounded"/>
                <a:cs typeface="Arial Rounded"/>
                <a:sym typeface="Arial Rounded"/>
              </a:rPr>
              <a:t>Two Types of High-level Languages</a:t>
            </a:r>
            <a:endParaRPr sz="1800">
              <a:solidFill>
                <a:srgbClr val="FFFF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COMPILED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The parser is done my a program called “compiler” that creates an “executable” from your code. The code is optimized for the hardware.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Examples: C, C++, ForTran family, Pascal,...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1564" name="Google Shape;1564;p33"/>
          <p:cNvSpPr/>
          <p:nvPr/>
        </p:nvSpPr>
        <p:spPr>
          <a:xfrm>
            <a:off x="580725" y="2460700"/>
            <a:ext cx="1269600" cy="7578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Source Code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65" name="Google Shape;1565;p33"/>
          <p:cNvSpPr/>
          <p:nvPr/>
        </p:nvSpPr>
        <p:spPr>
          <a:xfrm>
            <a:off x="4294875" y="2431175"/>
            <a:ext cx="1269600" cy="757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Executable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66" name="Google Shape;1566;p33"/>
          <p:cNvSpPr/>
          <p:nvPr/>
        </p:nvSpPr>
        <p:spPr>
          <a:xfrm>
            <a:off x="6143325" y="3726575"/>
            <a:ext cx="1269600" cy="7578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Outputs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67" name="Google Shape;1567;p33"/>
          <p:cNvSpPr/>
          <p:nvPr/>
        </p:nvSpPr>
        <p:spPr>
          <a:xfrm>
            <a:off x="2615650" y="2460700"/>
            <a:ext cx="1004100" cy="7578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Compiler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68" name="Google Shape;1568;p33"/>
          <p:cNvSpPr/>
          <p:nvPr/>
        </p:nvSpPr>
        <p:spPr>
          <a:xfrm>
            <a:off x="4371075" y="3726575"/>
            <a:ext cx="1004100" cy="7578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Run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69" name="Google Shape;1569;p33"/>
          <p:cNvSpPr/>
          <p:nvPr/>
        </p:nvSpPr>
        <p:spPr>
          <a:xfrm>
            <a:off x="2448900" y="3726575"/>
            <a:ext cx="1269600" cy="7578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Inputs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570" name="Google Shape;1570;p33"/>
          <p:cNvCxnSpPr>
            <a:stCxn id="1564" idx="3"/>
            <a:endCxn id="1567" idx="1"/>
          </p:cNvCxnSpPr>
          <p:nvPr/>
        </p:nvCxnSpPr>
        <p:spPr>
          <a:xfrm>
            <a:off x="1850325" y="2839600"/>
            <a:ext cx="765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1" name="Google Shape;1571;p33"/>
          <p:cNvCxnSpPr>
            <a:endCxn id="1565" idx="1"/>
          </p:cNvCxnSpPr>
          <p:nvPr/>
        </p:nvCxnSpPr>
        <p:spPr>
          <a:xfrm flipH="1" rot="10800000">
            <a:off x="3619875" y="2810075"/>
            <a:ext cx="675000" cy="147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2" name="Google Shape;1572;p33"/>
          <p:cNvCxnSpPr>
            <a:stCxn id="1565" idx="2"/>
            <a:endCxn id="1568" idx="0"/>
          </p:cNvCxnSpPr>
          <p:nvPr/>
        </p:nvCxnSpPr>
        <p:spPr>
          <a:xfrm flipH="1">
            <a:off x="4872975" y="3188975"/>
            <a:ext cx="56700" cy="5376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73" name="Google Shape;1573;p33"/>
          <p:cNvCxnSpPr>
            <a:stCxn id="1569" idx="3"/>
            <a:endCxn id="1568" idx="1"/>
          </p:cNvCxnSpPr>
          <p:nvPr/>
        </p:nvCxnSpPr>
        <p:spPr>
          <a:xfrm>
            <a:off x="3718500" y="4105475"/>
            <a:ext cx="6525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74" name="Google Shape;1574;p33"/>
          <p:cNvCxnSpPr>
            <a:stCxn id="1568" idx="3"/>
            <a:endCxn id="1566" idx="1"/>
          </p:cNvCxnSpPr>
          <p:nvPr/>
        </p:nvCxnSpPr>
        <p:spPr>
          <a:xfrm>
            <a:off x="5375175" y="4105475"/>
            <a:ext cx="7683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34"/>
          <p:cNvSpPr txBox="1"/>
          <p:nvPr/>
        </p:nvSpPr>
        <p:spPr>
          <a:xfrm>
            <a:off x="493850" y="166450"/>
            <a:ext cx="7707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00"/>
                </a:solidFill>
                <a:latin typeface="Indie Flower"/>
                <a:ea typeface="Indie Flower"/>
                <a:cs typeface="Indie Flower"/>
                <a:sym typeface="Indie Flower"/>
              </a:rPr>
              <a:t>PARSED or INTERPRETED</a:t>
            </a:r>
            <a:endParaRPr b="1" sz="1800">
              <a:solidFill>
                <a:srgbClr val="FFFF00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Each instruction is converted on the go by the environment (sometimes </a:t>
            </a: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written</a:t>
            </a: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 in a compiled language).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Examples: Matlab, Basic, Python (with some explanation)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endParaRPr sz="18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  <p:sp>
        <p:nvSpPr>
          <p:cNvPr id="1580" name="Google Shape;1580;p34"/>
          <p:cNvSpPr/>
          <p:nvPr/>
        </p:nvSpPr>
        <p:spPr>
          <a:xfrm>
            <a:off x="738225" y="2047300"/>
            <a:ext cx="915300" cy="6891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Source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81" name="Google Shape;1581;p34"/>
          <p:cNvSpPr/>
          <p:nvPr/>
        </p:nvSpPr>
        <p:spPr>
          <a:xfrm>
            <a:off x="738225" y="3190300"/>
            <a:ext cx="915300" cy="6891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Input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82" name="Google Shape;1582;p34"/>
          <p:cNvSpPr/>
          <p:nvPr/>
        </p:nvSpPr>
        <p:spPr>
          <a:xfrm>
            <a:off x="3557625" y="2656900"/>
            <a:ext cx="915300" cy="6891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Output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83" name="Google Shape;1583;p34"/>
          <p:cNvSpPr/>
          <p:nvPr/>
        </p:nvSpPr>
        <p:spPr>
          <a:xfrm>
            <a:off x="2214650" y="2618200"/>
            <a:ext cx="856200" cy="76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rbel"/>
                <a:ea typeface="Corbel"/>
                <a:cs typeface="Corbel"/>
                <a:sym typeface="Corbel"/>
              </a:rPr>
              <a:t>Parse and Run</a:t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cxnSp>
        <p:nvCxnSpPr>
          <p:cNvPr id="1584" name="Google Shape;1584;p34"/>
          <p:cNvCxnSpPr>
            <a:stCxn id="1580" idx="3"/>
            <a:endCxn id="1583" idx="1"/>
          </p:cNvCxnSpPr>
          <p:nvPr/>
        </p:nvCxnSpPr>
        <p:spPr>
          <a:xfrm>
            <a:off x="1653525" y="2391850"/>
            <a:ext cx="561000" cy="610200"/>
          </a:xfrm>
          <a:prstGeom prst="bentConnector3">
            <a:avLst>
              <a:gd fmla="val 50011" name="adj1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5" name="Google Shape;1585;p34"/>
          <p:cNvCxnSpPr>
            <a:stCxn id="1581" idx="3"/>
            <a:endCxn id="1583" idx="1"/>
          </p:cNvCxnSpPr>
          <p:nvPr/>
        </p:nvCxnSpPr>
        <p:spPr>
          <a:xfrm flipH="1" rot="10800000">
            <a:off x="1653525" y="3002050"/>
            <a:ext cx="561000" cy="532800"/>
          </a:xfrm>
          <a:prstGeom prst="bentConnector3">
            <a:avLst>
              <a:gd fmla="val 50011" name="adj1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6" name="Google Shape;1586;p34"/>
          <p:cNvCxnSpPr>
            <a:stCxn id="1583" idx="3"/>
            <a:endCxn id="1582" idx="1"/>
          </p:cNvCxnSpPr>
          <p:nvPr/>
        </p:nvCxnSpPr>
        <p:spPr>
          <a:xfrm flipH="1" rot="10800000">
            <a:off x="3070850" y="3001450"/>
            <a:ext cx="486900" cy="6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1587" name="Google Shape;1587;p34"/>
          <p:cNvGraphicFramePr/>
          <p:nvPr/>
        </p:nvGraphicFramePr>
        <p:xfrm>
          <a:off x="4959675" y="319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{8B7FF171-FBDB-4DAD-BD2F-EF5A12575BCD}</a:tableStyleId>
              </a:tblPr>
              <a:tblGrid>
                <a:gridCol w="1215075"/>
                <a:gridCol w="1215075"/>
                <a:gridCol w="1215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Pro</a:t>
                      </a:r>
                      <a:endParaRPr>
                        <a:latin typeface="Arial Rounded"/>
                        <a:ea typeface="Arial Rounded"/>
                        <a:cs typeface="Arial Rounded"/>
                        <a:sym typeface="Arial Rounded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Con</a:t>
                      </a:r>
                      <a:endParaRPr>
                        <a:latin typeface="Arial Rounded"/>
                        <a:ea typeface="Arial Rounded"/>
                        <a:cs typeface="Arial Rounded"/>
                        <a:sym typeface="Arial Rounded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Compiled</a:t>
                      </a:r>
                      <a:endParaRPr>
                        <a:solidFill>
                          <a:srgbClr val="0000FF"/>
                        </a:solidFill>
                        <a:latin typeface="Arial Rounded"/>
                        <a:ea typeface="Arial Rounded"/>
                        <a:cs typeface="Arial Rounded"/>
                        <a:sym typeface="Arial Rounded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6AA84F"/>
                          </a:solidFill>
                        </a:rPr>
                        <a:t>Faster</a:t>
                      </a:r>
                      <a:endParaRPr b="1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Portability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  <a:latin typeface="Arial Rounded"/>
                          <a:ea typeface="Arial Rounded"/>
                          <a:cs typeface="Arial Rounded"/>
                          <a:sym typeface="Arial Rounded"/>
                        </a:rPr>
                        <a:t>Interpreted</a:t>
                      </a:r>
                      <a:endParaRPr>
                        <a:solidFill>
                          <a:srgbClr val="0000FF"/>
                        </a:solidFill>
                        <a:latin typeface="Arial Rounded"/>
                        <a:ea typeface="Arial Rounded"/>
                        <a:cs typeface="Arial Rounded"/>
                        <a:sym typeface="Arial Rounded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6AA84F"/>
                          </a:solidFill>
                        </a:rPr>
                        <a:t>Flexible</a:t>
                      </a:r>
                      <a:endParaRPr b="1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0000"/>
                          </a:solidFill>
                        </a:rPr>
                        <a:t>Slower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35"/>
          <p:cNvSpPr txBox="1"/>
          <p:nvPr/>
        </p:nvSpPr>
        <p:spPr>
          <a:xfrm>
            <a:off x="438300" y="121350"/>
            <a:ext cx="788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00"/>
                </a:solidFill>
                <a:latin typeface="Corbel"/>
                <a:ea typeface="Corbel"/>
                <a:cs typeface="Corbel"/>
                <a:sym typeface="Corbel"/>
              </a:rPr>
              <a:t>To be more precise, Python has a more complicated functionality, base on an intermediate platform-independent stage called byte code. </a:t>
            </a:r>
            <a:endParaRPr sz="1800">
              <a:solidFill>
                <a:srgbClr val="FFFF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593" name="Google Shape;15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225" y="1132250"/>
            <a:ext cx="6294600" cy="31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4" name="Google Shape;1594;p35"/>
          <p:cNvSpPr txBox="1"/>
          <p:nvPr/>
        </p:nvSpPr>
        <p:spPr>
          <a:xfrm>
            <a:off x="438300" y="4620525"/>
            <a:ext cx="639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Corbel"/>
                <a:ea typeface="Corbel"/>
                <a:cs typeface="Corbel"/>
                <a:sym typeface="Corbel"/>
              </a:rPr>
              <a:t>This allows to have some advantages of </a:t>
            </a:r>
            <a:r>
              <a:rPr lang="en" sz="1800">
                <a:solidFill>
                  <a:srgbClr val="00FF00"/>
                </a:solidFill>
                <a:latin typeface="Corbel"/>
                <a:ea typeface="Corbel"/>
                <a:cs typeface="Corbel"/>
                <a:sym typeface="Corbel"/>
              </a:rPr>
              <a:t>compiled</a:t>
            </a:r>
            <a:r>
              <a:rPr lang="en" sz="1800">
                <a:solidFill>
                  <a:srgbClr val="00FF00"/>
                </a:solidFill>
                <a:latin typeface="Corbel"/>
                <a:ea typeface="Corbel"/>
                <a:cs typeface="Corbel"/>
                <a:sym typeface="Corbel"/>
              </a:rPr>
              <a:t> languages.</a:t>
            </a:r>
            <a:endParaRPr sz="1800">
              <a:solidFill>
                <a:srgbClr val="00FF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6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</p:txBody>
      </p:sp>
      <p:sp>
        <p:nvSpPr>
          <p:cNvPr id="1600" name="Google Shape;1600;p36"/>
          <p:cNvSpPr txBox="1"/>
          <p:nvPr>
            <p:ph idx="1" type="body"/>
          </p:nvPr>
        </p:nvSpPr>
        <p:spPr>
          <a:xfrm>
            <a:off x="1142108" y="1428750"/>
            <a:ext cx="6859800" cy="320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406400" lvl="0" marL="457200" rtl="0" algn="l">
              <a:spcBef>
                <a:spcPts val="1400"/>
              </a:spcBef>
              <a:spcAft>
                <a:spcPts val="0"/>
              </a:spcAft>
              <a:buSzPts val="2800"/>
              <a:buFont typeface="Indie Flower"/>
              <a:buAutoNum type="arabicParenR"/>
            </a:pPr>
            <a:r>
              <a:rPr lang="en" sz="3200">
                <a:latin typeface="Indie Flower"/>
                <a:ea typeface="Indie Flower"/>
                <a:cs typeface="Indie Flower"/>
                <a:sym typeface="Indie Flower"/>
              </a:rPr>
              <a:t>Look at these slides: they will help you in the future</a:t>
            </a:r>
            <a:endParaRPr sz="3200">
              <a:latin typeface="Indie Flower"/>
              <a:ea typeface="Indie Flower"/>
              <a:cs typeface="Indie Flower"/>
              <a:sym typeface="Indie Flower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Indie Flower"/>
              <a:buAutoNum type="arabicParenR"/>
            </a:pPr>
            <a:r>
              <a:rPr lang="en" sz="3200">
                <a:latin typeface="Indie Flower"/>
                <a:ea typeface="Indie Flower"/>
                <a:cs typeface="Indie Flower"/>
                <a:sym typeface="Indie Flower"/>
              </a:rPr>
              <a:t>Talk to your computer and prepare it for the Lab tomorrow</a:t>
            </a:r>
            <a:endParaRPr sz="3200">
              <a:latin typeface="Indie Flower"/>
              <a:ea typeface="Indie Flower"/>
              <a:cs typeface="Indie Flower"/>
              <a:sym typeface="Indie Flower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rabicParenR"/>
            </a:pPr>
            <a:r>
              <a:rPr lang="en" sz="3200"/>
              <a:t>Verify that Python3 is installed on your computer, in case, install it (easy)</a:t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rabicParenR"/>
            </a:pPr>
            <a:r>
              <a:rPr lang="en" sz="3200"/>
              <a:t>Read Chapter 1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15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SYLLABUS</a:t>
            </a:r>
            <a:endParaRPr/>
          </a:p>
        </p:txBody>
      </p:sp>
      <p:sp>
        <p:nvSpPr>
          <p:cNvPr id="1399" name="Google Shape;1399;p15"/>
          <p:cNvSpPr txBox="1"/>
          <p:nvPr>
            <p:ph idx="1" type="body"/>
          </p:nvPr>
        </p:nvSpPr>
        <p:spPr>
          <a:xfrm>
            <a:off x="1142108" y="1428750"/>
            <a:ext cx="6859800" cy="320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/>
              <a:t>Let’s have a look at the Syllabus on CANVAS</a:t>
            </a:r>
            <a:endParaRPr>
              <a:latin typeface="Indie Flower"/>
              <a:ea typeface="Indie Flower"/>
              <a:cs typeface="Indie Flower"/>
              <a:sym typeface="Indie Flow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16"/>
          <p:cNvSpPr txBox="1"/>
          <p:nvPr>
            <p:ph type="title"/>
          </p:nvPr>
        </p:nvSpPr>
        <p:spPr>
          <a:xfrm>
            <a:off x="1142108" y="205978"/>
            <a:ext cx="6859800" cy="765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1405" name="Google Shape;1405;p16"/>
          <p:cNvSpPr txBox="1"/>
          <p:nvPr>
            <p:ph idx="1" type="body"/>
          </p:nvPr>
        </p:nvSpPr>
        <p:spPr>
          <a:xfrm>
            <a:off x="290823" y="1366025"/>
            <a:ext cx="8544600" cy="3571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FF00"/>
                </a:solidFill>
                <a:latin typeface="Indie Flower"/>
                <a:ea typeface="Indie Flower"/>
                <a:cs typeface="Indie Flower"/>
                <a:sym typeface="Indie Flower"/>
              </a:rPr>
              <a:t>What is a computer?</a:t>
            </a:r>
            <a:endParaRPr b="1" sz="2400">
              <a:solidFill>
                <a:srgbClr val="00FF00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A computer is a tool to perform specific actions, upon instructions</a:t>
            </a: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“Instructions” here means a set of operations to do, formulated as an </a:t>
            </a:r>
            <a:r>
              <a:rPr b="1" lang="en">
                <a:solidFill>
                  <a:srgbClr val="00FF00"/>
                </a:solidFill>
                <a:latin typeface="Indie Flower"/>
                <a:ea typeface="Indie Flower"/>
                <a:cs typeface="Indie Flower"/>
                <a:sym typeface="Indie Flower"/>
              </a:rPr>
              <a:t>algorithm</a:t>
            </a:r>
            <a:endParaRPr b="1">
              <a:solidFill>
                <a:srgbClr val="00FF00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This definition is still too vague: </a:t>
            </a:r>
            <a:r>
              <a:rPr b="1" lang="en">
                <a:solidFill>
                  <a:srgbClr val="00FFFF"/>
                </a:solidFill>
                <a:latin typeface="Indie Flower"/>
                <a:ea typeface="Indie Flower"/>
                <a:cs typeface="Indie Flower"/>
                <a:sym typeface="Indie Flower"/>
              </a:rPr>
              <a:t>we have many tools like that!</a:t>
            </a:r>
            <a:endParaRPr b="1">
              <a:solidFill>
                <a:srgbClr val="00FF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An example is an elevator: it does what it is instructed to do with an input interface</a:t>
            </a: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FF"/>
                </a:solidFill>
                <a:latin typeface="Indie Flower"/>
                <a:ea typeface="Indie Flower"/>
                <a:cs typeface="Indie Flower"/>
                <a:sym typeface="Indie Flower"/>
              </a:rPr>
              <a:t>What’s special in a computer?</a:t>
            </a:r>
            <a:endParaRPr b="1" sz="2000">
              <a:solidFill>
                <a:srgbClr val="FF00FF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Versatility or, better said: </a:t>
            </a:r>
            <a:r>
              <a:rPr b="1" lang="en">
                <a:solidFill>
                  <a:srgbClr val="FFFF00"/>
                </a:solidFill>
                <a:latin typeface="Indie Flower"/>
                <a:ea typeface="Indie Flower"/>
                <a:cs typeface="Indie Flower"/>
                <a:sym typeface="Indie Flower"/>
              </a:rPr>
              <a:t>it is programmable</a:t>
            </a:r>
            <a:endParaRPr b="1">
              <a:solidFill>
                <a:srgbClr val="FFFF00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	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⇒</a:t>
            </a:r>
            <a:r>
              <a:rPr lang="en">
                <a:latin typeface="Indie Flower"/>
                <a:ea typeface="Indie Flower"/>
                <a:cs typeface="Indie Flower"/>
                <a:sym typeface="Indie Flower"/>
              </a:rPr>
              <a:t> It can do many things, provided you give it the right instructions…</a:t>
            </a:r>
            <a:endParaRPr>
              <a:latin typeface="Indie Flower"/>
              <a:ea typeface="Indie Flower"/>
              <a:cs typeface="Indie Flower"/>
              <a:sym typeface="Indie Flow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7"/>
          <p:cNvSpPr txBox="1"/>
          <p:nvPr/>
        </p:nvSpPr>
        <p:spPr>
          <a:xfrm>
            <a:off x="893125" y="197125"/>
            <a:ext cx="5161500" cy="5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“</a:t>
            </a:r>
            <a:r>
              <a:rPr b="1" lang="en" sz="2600">
                <a:solidFill>
                  <a:srgbClr val="FFFF00"/>
                </a:solidFill>
                <a:latin typeface="Indie Flower"/>
                <a:ea typeface="Indie Flower"/>
                <a:cs typeface="Indie Flower"/>
                <a:sym typeface="Indie Flower"/>
              </a:rPr>
              <a:t>Computer</a:t>
            </a:r>
            <a:r>
              <a:rPr lang="en" sz="26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”... really?</a:t>
            </a:r>
            <a:endParaRPr sz="26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How do you use a computer?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Watch movies/sports/…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surf internet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play games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Stay in contact with </a:t>
            </a: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friends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Write documents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Indie Flower"/>
              <a:buChar char="-"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…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Do you do any </a:t>
            </a:r>
            <a:r>
              <a:rPr b="1" lang="en" sz="2200">
                <a:solidFill>
                  <a:srgbClr val="FFFF00"/>
                </a:solidFill>
                <a:latin typeface="Indie Flower"/>
                <a:ea typeface="Indie Flower"/>
                <a:cs typeface="Indie Flower"/>
                <a:sym typeface="Indie Flower"/>
              </a:rPr>
              <a:t>computations</a:t>
            </a: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?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What kind of </a:t>
            </a:r>
            <a:r>
              <a:rPr b="1" lang="en" sz="2200">
                <a:solidFill>
                  <a:srgbClr val="FFFF00"/>
                </a:solidFill>
                <a:latin typeface="Indie Flower"/>
                <a:ea typeface="Indie Flower"/>
                <a:cs typeface="Indie Flower"/>
                <a:sym typeface="Indie Flower"/>
              </a:rPr>
              <a:t>computations</a:t>
            </a:r>
            <a:r>
              <a:rPr lang="en" sz="2200">
                <a:solidFill>
                  <a:schemeClr val="lt1"/>
                </a:solidFill>
                <a:latin typeface="Indie Flower"/>
                <a:ea typeface="Indie Flower"/>
                <a:cs typeface="Indie Flower"/>
                <a:sym typeface="Indie Flower"/>
              </a:rPr>
              <a:t> we may need?</a:t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die Flower"/>
              <a:ea typeface="Indie Flower"/>
              <a:cs typeface="Indie Flower"/>
              <a:sym typeface="Indie Flow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5" name="Google Shape;14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5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6" name="Google Shape;1416;p18"/>
          <p:cNvSpPr txBox="1"/>
          <p:nvPr/>
        </p:nvSpPr>
        <p:spPr>
          <a:xfrm>
            <a:off x="8346725" y="152400"/>
            <a:ext cx="994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J. Yang</a:t>
            </a:r>
            <a:endParaRPr sz="9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1" name="Google Shape;1421;p19" title="Media2.wm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75" y="565675"/>
            <a:ext cx="4118700" cy="34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2" name="Google Shape;1422;p19" title="Media1.wm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3525" y="565675"/>
            <a:ext cx="4568100" cy="342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3" name="Google Shape;1423;p19"/>
          <p:cNvSpPr txBox="1"/>
          <p:nvPr/>
        </p:nvSpPr>
        <p:spPr>
          <a:xfrm>
            <a:off x="1279550" y="187025"/>
            <a:ext cx="566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Male								Female</a:t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24" name="Google Shape;1424;p19"/>
          <p:cNvSpPr txBox="1"/>
          <p:nvPr/>
        </p:nvSpPr>
        <p:spPr>
          <a:xfrm>
            <a:off x="5649825" y="4626125"/>
            <a:ext cx="361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T. Passerini, M. Piccinelli</a:t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9" name="Google Shape;14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775" y="52375"/>
            <a:ext cx="769442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" name="Google Shape;1434;p21" title="Media2.WM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25" y="112375"/>
            <a:ext cx="4799775" cy="47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5" name="Google Shape;1435;p21"/>
          <p:cNvSpPr txBox="1"/>
          <p:nvPr/>
        </p:nvSpPr>
        <p:spPr>
          <a:xfrm>
            <a:off x="7421500" y="3789500"/>
            <a:ext cx="174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Erika Foa</a:t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